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387F2-FC79-C989-8379-FE14EF05E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0D67A-870F-9659-2F41-62EAB1BE4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B6429-609B-992F-44A3-90B1A065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432B9-DA1B-7D2C-E594-AB247FC4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89830-3590-26C4-7060-E0850D8A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9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7A3AF-C44A-8876-7F7A-9E4B65C1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5EB09D-DDF6-BF67-FC63-14886D71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18E60-E90C-76AF-5BC4-151C897A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30235-C35C-478A-30BF-1D86BCC7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4414F-BB7D-05B7-9ECA-BE90B707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2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58AF62-10D9-B214-8911-AE88DA415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F1DFD-91E8-5FEC-E3D0-BADE33AC1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8BCF2-48FA-45E7-B8E6-B52D2D0E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10B9A-8A6B-126E-8962-B6470D45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A4EB6-732D-49BE-F17F-909BDBB9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AFA9-3575-10EF-A9FB-CA9606A7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1AAFD-6738-628E-1E5D-3CC510AD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CC765-295A-7231-F809-0F1C0BF2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7CAAF-BD03-6398-31FF-03AF3DF7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741B2-DEB8-2630-5309-60C6247B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2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D3A5-43CB-374B-93B1-7D26D5B7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4C93B-2924-4501-BD18-71F0FA4DA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2CE74-7848-34B2-A9FB-1E30E1BD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D3DF1-5BCC-6147-1627-8D1F0B1F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74DDC-CBCA-548E-A4DD-09699E46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8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D13FE-1780-44A6-B2EB-8721ACD6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DA7BF-E173-73B7-8655-E1B3CD38A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F6F74-1A08-654C-8080-77635117D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39927-9DF4-C14C-702C-BA5E544F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71C7B-7BC6-B0DE-A02D-69D6CDA4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C09975-B3CA-33F6-29B7-CC30BB33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B1194-1F0B-FF65-7AF9-EE8E8B9E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E5C87-93A3-F43D-9AB0-317FE3EB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2C897C-972A-531C-467E-139E3C8E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F36AA2-A53D-4186-84F6-4477A6C88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ACF715-FC78-3266-AC6B-E475629AA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560228-01DA-9110-6682-4D02E9BF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D7BBCA-20D3-4342-BE23-CFCBA064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5F1A0D-6566-A6AC-EE4A-3F6AB79A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3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99ECF-1A05-A39C-059E-3115A890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8AF3E3-5B84-6B2E-6467-5817CB50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97B20A-8275-A7E8-1DEE-2F023A0D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46336C-59B5-A422-F9B1-2495589D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7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587090-F2D0-5B99-11F3-6118D10B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880132-A32D-AC9D-2DAB-1606DEBA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0BE3-2196-5C37-5D4B-C8935BC7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39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58BF1-8741-73F4-7261-DEEC1ED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C1081-D08B-D55C-A95E-9DCB3F9C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59BC8E-AFD9-F2AE-60A7-3710CCC9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DCB81-D9AD-15B4-C8DF-14993644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A066B-E5D5-5CD1-6AC8-BC46DA18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692A1-9BAA-7DF5-D90F-7F0E11A6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4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710E-01A2-08A6-CFF4-6CD21AF4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0C299E-E609-121C-8AED-3618658E4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27DFF2-DA9C-6971-B3A5-EF3EB8A4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B8FA2-97C0-54B1-25D0-B8302F13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8844C-2784-C6F0-BCA5-8B9C2774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1264F-6CA0-AF28-7BD4-88CE634E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040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90D2B2-9169-DF01-ED85-916D57AF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1BA60-E626-FE1B-5E12-584AD608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C1B82-50A2-910F-CA8D-857E96D2B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42437-98DB-D460-5F1A-1B784026A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183B2-A732-E021-7F90-6570E08DB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5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5010" name="Picture 2" descr="1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1166.归应许地</dc:title>
  <dc:creator>Yihao Zhuo</dc:creator>
  <cp:lastModifiedBy>Yihao Zhuo</cp:lastModifiedBy>
  <cp:revision>1</cp:revision>
  <dcterms:created xsi:type="dcterms:W3CDTF">2024-03-10T21:29:35Z</dcterms:created>
  <dcterms:modified xsi:type="dcterms:W3CDTF">2024-03-10T21:29:35Z</dcterms:modified>
  <dc:description>
1166归应许地
2美企寨腾泰番线：美布条姑居新路饰
2分华妆·委茶彤养务</dc:description>
  <dc:subject>
1166gyxd
2mqzttfx：mbtgjxls
2fhz·wctyw</dc:subject>
  <cp:version>1.1</cp:version>
  <dc:language>zh-CN</dc:language>
  <cp:keywords>投影</cp:keywords>
  <cp:category>投影</cp:category>
  <cp:contentStatus>索引完成</cp:contentStatus>
</cp:coreProperties>
</file>