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9E7F-7730-75DF-50AD-2F4F9553C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47E3-FAB9-A69A-B79B-BF697659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9B641-80E3-FE66-D99F-28A72FAF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4D580-38D0-D9BE-B7AD-76AF160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4274B-16B3-CD8A-6570-F8AB1501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37BF2-2D75-0623-2022-4E61FFED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2DE68-84D2-5D15-27C0-53CF12D7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9AA5E-5E9D-0285-0759-0EE1DB4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E7232-996F-B5AF-1B49-4723DBFD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0CEFD-96C8-BBDC-DD07-5E8938A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731FD-36DE-C6E1-A1C1-42A0010FF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E4F54-6C13-DDF8-C54D-26AF35DD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46731-23F3-DD5E-BB47-B1145ACC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20DF-5941-2259-0362-88F41D21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A5E12-A452-CE63-5D2F-95C4128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A899-E7DB-D151-5485-F2897BA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EBCAC-46C9-32D6-4FB1-C1DA1575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8321A-0C14-1087-628B-078B659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53808-0D11-3F2A-EC0F-7ACD89B5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FF363-F9A6-23FC-87A9-6E4D4BD9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24556-3D3C-0F33-4A7F-A73986E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7239C-1E82-5B0B-1C3A-6B084999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820F2-DCD0-5878-677B-78464247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93A37-7CAA-A9E8-9A4E-D95924AB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563A6-6A5B-C0B0-FA45-63ACDFE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DE75-C81C-68D5-9F7B-0AD59BE8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994E6-4954-FB2D-0D40-B5B44E7A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055BD-0EFF-2EA9-67BE-8FFFF509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6F28A-A584-7512-1433-55E4EF74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ABCF1-F4AE-8ED3-B2C0-3D55BD14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DFB92-F68D-F512-76FE-FECE9017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C7C83-F0E4-F469-5066-076A859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B4692-CADF-BF4F-ACC6-97E81B63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D097F-1310-4B0C-AD71-4A0067DB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3B7841-5298-6D63-4D94-98F1B1E91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DF7EA-193A-D246-796E-5D1327CEF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7D45F-8873-A87C-3366-299E97E4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D43EF-968A-845E-EE12-6B0A5725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99945-34D0-5661-BF09-28BE15F6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4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D616-6910-B8AB-FBD5-67375A58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800FB8-B93C-65D4-3A61-FF08B9FE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690B7-3FA8-A805-67FE-450A0B92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AD448-3592-DC0F-EC11-EF0FD9D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11B86-B984-1E70-C66F-9C54359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A1A93-D9BB-C29D-AA22-DA35F09E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5B0BA-AFEC-7CB8-F3F0-9467F81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1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4004-ED3C-D7CC-0C9F-34105A2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089FB-955C-739D-EB33-139A28D2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82863-5311-476B-6B95-81BFC140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9C29D-2F30-FCC1-85D6-E3AA2A0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D7349-7292-167D-40CE-F6624A7B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1B7EA-922B-F744-953C-0F39CBB6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0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2B11-1E85-C89B-85E2-925453A9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1BF9D4-E6D9-DD84-BDFF-78BC0244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D7518-F7BF-E312-33B4-F1E319F5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AF84E-FFD5-899D-465C-84B554D8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1AC06-F6B8-E0AE-9DB3-4271D2FC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9657E-E3C0-401E-3BC1-1DB156D1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325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D6331D-0D5B-AD81-AFB9-3C113CA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BEBB5-978F-AB1A-8380-0DE3CAE4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76ED4-C5E5-BDF6-0D3C-D30CA9769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FCBAD-924F-D3E2-8FA3-CEAF662C5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36220-DCE5-E46E-AE1F-9A5CDE5C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034" name="Picture 2" descr="1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7059" name="Picture 3" descr="11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2495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1167.天堂是我家</dc:title>
  <dc:creator>Yihao Zhuo</dc:creator>
  <cp:lastModifiedBy>Yihao Zhuo</cp:lastModifiedBy>
  <cp:revision>1</cp:revision>
  <dcterms:created xsi:type="dcterms:W3CDTF">2024-03-10T22:17:30Z</dcterms:created>
  <dcterms:modified xsi:type="dcterms:W3CDTF">2024-03-10T22:17:30Z</dcterms:modified>
  <dc:description>
1167天堂是我家
1天堂是我家归家吧世上无可挂
2方舟门一关没法办，苦苦立门外
3救恩门还开朋友们请你快进来
1天堂是我家归家吧世上无可挂
2方舟门一关没法办，苦苦立门外
3救恩门还开朋友们请你快进来
1世上富贵草上花争名夺利作什么
2怨来怨去无处怨只怨自己不听劝，
3耶稣二次快再来信靠耶稣免沉沦，
1167天堂是我家
1唯有属圣灵心变化努力奔天家
2我不听人劝，不听劝，苦苦立门外
3信者免沉沦免沉沦永远免沉沦
1天堂极荣华精金街道放光艺
2人人都喊叫，人都威叫我也叫
3机会勿错过，将来地狱永刑苦，
</dc:description>
  <dc:subject>
1167ttswj
1ttswjgjbsswkg
2fzmygmfb，kklmw
3jemhkpymqnkjl
1ttswjgjbsswkg
2fzmygmfb，kklmw
3jemhkpymqnkjl
1ssfgcshzmdlzsm
2ylyqwcyzyzjbtq，
3yseckzlxkysmcl，
1167ttswj
1wysslxbhnlbtj
2wbtrq，btq，kklmw
3xzmclmclyymcl
1ttjrhjjjdfgy
2rrdhj，rdwjwyj
3jhwcg，jldyyxk，
</dc:subject>
  <cp:version>1.1</cp:version>
  <dc:language>zh-CN</dc:language>
  <cp:keywords>投影</cp:keywords>
  <cp:category>投影</cp:category>
  <cp:contentStatus>索引完成</cp:contentStatus>
</cp:coreProperties>
</file>