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68B9E-1E26-C177-0AFB-A22E7038E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DEAEF-FE5A-0BEB-9616-73A77E8D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E90B4-2608-1CDF-7B5E-97B1A1E6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56931-108E-5F1D-21B1-DF95FAAF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ED4C6-C94C-1A54-DEA9-74190D62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7068-0A9B-0DBC-C0AE-BAC28BE9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A80C9-513B-B1E1-5FE1-4A46BC23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1A512-DB7A-A324-E8CF-42762A73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E38A-A060-D546-6A67-99309D7C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00231-E1B1-80C8-2965-61FA139A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961E2-7D5A-A130-C5BF-3D38ECA02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ED1FC-EB8B-B0F1-EA9E-FFD67D001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B70E9-4B9A-F89B-3D8F-D9BEF5C4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A153-090D-0445-1345-2BBDB07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6BFE4-D091-E582-8A38-E4558EB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8E1E-45E3-3185-6FEF-52107E19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45347-C977-F6B0-DDFF-3CA6604C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2C34B-DB48-7A30-B67A-F74D48A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4D6A3-8963-7390-1640-899DF0AC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E0923-1AEA-47F8-00BF-9E516370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38A0A-A7D3-30A6-115F-29A9A978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B58C0-3A05-8D66-C727-37A5B51E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9D4D0-8DD3-0715-5533-F234B7CC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6607B-A82C-9BB9-660B-1825B3C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C3583-9EF6-C0D0-1D4C-C63F6EA6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14447-86EF-33EE-5BD9-865FED4F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12D01-86E9-70E0-5C68-FFC2B645E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FDBAC-80FA-7FD4-9ED7-DBA7F202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83618-BD68-2966-F442-CD30210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D0998-A91A-4A0D-A991-5C7FBDC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1DD1F-39F9-7C8B-14D2-E3B9FB2E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0FFB2-E290-0793-338E-81E422B9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2BE2A-C713-D84F-4254-60F21A51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4D712-8994-B441-B742-6863BB53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7B973-DDAB-B73A-5A02-91080460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CEC076-562A-4612-0EBD-2FAC7E0BA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E1A7C-E3C0-E1CB-1DE5-EBA93C75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DC33-C05A-7DED-FAC6-5E78AA8A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650D20-0077-0706-FDFF-B8CC5532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BF071-3588-30CB-0FF6-294F8BF0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8CA15-F71F-1DCE-EC9C-B9CE6177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CA107-AFED-091B-AAE0-784C078D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BBF0A8-D074-98CB-C37F-F0258D0B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A75505-32D9-A6D9-E49C-3CDC87E6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87261-34D3-3B7C-2C45-5A67257E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72898-ECCA-A255-B441-F18E313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9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2F7A-066D-AA2E-A5A8-9A1ADFD1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0E66E-EDAF-48F5-3299-5B50E211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911C0-2BAB-387E-A2E1-CDAC771B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13022-8AAF-38DE-878D-1B2E923C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204A0-F243-5D45-F147-876C018F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D5DC9-55A6-36BA-3EBC-5DF56EA5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3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CE31-70E2-3941-2004-DC2F3942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1B41B-837F-E150-D7B5-CAA37E499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15649-DD53-D79B-1C8F-C3A22649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FB6EE-4983-BD4C-01E3-300EF423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325AC-0550-72B0-4F98-9389F0C0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A623D-E01A-33DB-12E9-07B52DA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06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CF365-09B7-CBD0-D581-13C7EAD6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E1639-31E6-251F-27EE-E8DF748C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8855-6B2E-3522-2FB4-518C3225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FA66-4BEC-C216-2C96-6C57DCD5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A3006-7472-AFE8-0F6C-6352E3704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9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106" name="Picture 2" descr="1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0131" name="Picture 3" descr="117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1170.我必识主</dc:title>
  <dc:creator>Yihao Zhuo</dc:creator>
  <cp:lastModifiedBy>Yihao Zhuo</cp:lastModifiedBy>
  <cp:revision>1</cp:revision>
  <dcterms:created xsi:type="dcterms:W3CDTF">2024-03-10T22:17:44Z</dcterms:created>
  <dcterms:modified xsi:type="dcterms:W3CDTF">2024-03-10T22:17:44Z</dcterms:modified>
  <dc:description>
1170我必识主
1我一生工作完成须经稳渡约旦河我必
2我细看恩主圣面我心灵何等欢欣况我
1见那荣光灿烂之清晨我脚走到彼岸上就能
2主慈眼流动亮若明星那时我何等满心赞美
1与主永相亲，主笑容又必首先将我欢迎
2救主的大恩，又为我早预备安宅在天城
我必识主我必识主曾蒙救我必立主身边
我必识主我必识主，因主手有钉痕我必识
1170我必识主
3亲爱人在荣耀里何等望我快回程，在那
4进天城经过珠门身穿义袍白面净主必
3江边离别我何等关心，伊有园最好湖山大众
4领我归家永无泪珠零水远赞美欢乐声我满
3同声来欢迎惟</dc:description>
  <dc:subject>
1170wbsz
1wysgzwcxjwdydhwb
2wxkezsmwxlhdhxkw
1jnrgclzqcwjzdbasjn
2zcyldlrmxnswhdmxzm
1yzyxq，zxrybsxjwhy
2jzdde，ywwzybazztc
wbszwbszcmjwblzsb
wbszwbsz，yzsydhwbs
1170wbsz
3qarzrylhdwwkhc，zn
4jtcjgzmscypbmjzb
3jblbwhdgx，yyyzhhsdz
4lwgjywlzlsyzmhlswm
3tslhyw</dc:subject>
  <cp:version>1.1</cp:version>
  <dc:language>zh-CN</dc:language>
  <cp:keywords>投影</cp:keywords>
  <cp:category>投影</cp:category>
  <cp:contentStatus>索引完成</cp:contentStatus>
</cp:coreProperties>
</file>