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D9DA3-C564-B4DE-28D4-255B7B447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E8B2D-A791-0993-80A0-002EE0B3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9BCAC-DB27-1421-6F58-D92FBA4C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2EF86-7450-0A41-F5AB-A026FBF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FB79A-D3E0-64E9-704C-5EC68996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3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409CA-D3C1-681A-CA9E-04795538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D8FFE-D648-59EB-9C7C-5A9A96E1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948F4-318A-986D-1284-C66D88BE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2A191-334B-C081-35EC-8E1BFBB4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43F9B-76E0-E112-C03A-318D2D36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2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44A02E-312F-2DDE-F995-4730990C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4EDEE-E47C-1E9D-FD17-B32749810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BFA4F-0D2A-37F2-99E2-3DE50519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482E6-CBA3-7176-DB6B-5773BFC8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7A851-EBB7-0D4C-647B-E335A095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8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CBDAC-7A99-5F96-76D8-6BCE394E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BD376-7A05-53E8-739B-E70A81D9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959BB-5685-9B1D-5443-FBBCD6C1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70A7-DF7C-947B-C780-CF246E2B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6C0FF-5F63-810C-CD25-7D60C9C7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6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177E1-12BA-3AC1-D3F9-8D49CAD3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04CC2-C817-0475-2810-2C11FB1E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6B347-8676-788A-BAC9-6A780DBE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0A07F-4556-B66F-04E2-75CEE01A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D0FFE-8D96-A67E-6154-4FFD58FE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E6C09-BCAA-1FD1-FC98-0B6B1E35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15085-2FE2-6592-2644-BFD2F95D6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BAE7E-4D91-ED14-3DB6-42C8A2D5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CEDB8-6ECB-3BA2-6039-FEA72809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6C060-1290-EFD4-DDD8-24AC3622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2EF09-B2F3-3308-09EE-0881FB17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FD0AC-2376-5D41-645A-3DA760ED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4511D-E987-046C-3D2B-0B966B68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C0C7F-0EE9-0968-71BA-232C7807F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B8DC30-18A1-5928-F839-7EF0C0E8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9D5E0-7457-DE87-3B31-359C7AB7A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3E02E-6E71-D33F-10FD-34125337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4B69B2-3ACF-847A-6F12-6C5160F9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C30F7-1983-8E31-FC57-528BBF66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C12DD-D0B1-AA16-409E-651B43E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5344E-3358-1B18-B0D1-13C52A98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27B06E-C7DA-D1EC-A1B5-93B1360B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44088-DCE2-A0FB-B8A2-3E7C6853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1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D800F9-D7C6-3722-D9CE-CEF6D30C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AD3B04-0FAC-E58E-FF3E-0DBC5898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B3264-4AE5-C2FE-8106-C998F057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2050-B9E3-5A43-BE65-F5DB0C34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BA5B3-C554-581E-E1FA-9C5EFDE7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C32B0-1513-2CC8-2D1C-21695F7D6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C33A6-89BD-D5B7-7100-1988753E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430D0-7223-83D8-8C87-6B70D174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034C4-1069-3FF2-A3C0-C0AB989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1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45F97-602F-644A-FF17-466E0904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E362CB-2283-FBB9-E28E-E158C6160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B94C5-E582-8074-6E8C-7286CA70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B68B6-835D-8237-8C5F-2BE8CE2F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FA54F-9555-14BD-4B5A-30AA58B3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0A767-9978-CF00-ED7C-C9EAD3FE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313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A35E85-17BF-B02F-9D0D-BD3FE846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AC068-4042-D9F8-305F-108F39FB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14F7B-BA52-7BD5-9353-6CAADB50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F227B-6988-5AAA-E04A-6D8B6A1AE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852D5-B444-B070-EF57-BBBCF5240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4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130" name="Picture 2" descr="1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1171.世界时旅行地</dc:title>
  <dc:creator>Yihao Zhuo</dc:creator>
  <cp:lastModifiedBy>Yihao Zhuo</cp:lastModifiedBy>
  <cp:revision>1</cp:revision>
  <dcterms:created xsi:type="dcterms:W3CDTF">2024-03-10T22:17:48Z</dcterms:created>
  <dcterms:modified xsi:type="dcterms:W3CDTF">2024-03-10T22:17:48Z</dcterms:modified>
  <dc:description>
1171世界是旅行地方司
世界是个旅行地方噢不是长久居住地方，
世上一切都要过去只要准备轻便行囊，啊
人的生命不在家道丰富有主耶稣才是真正有福，
认识池的有永生盼望跟随礼的有更美家乡啊
人的生命不在家道丰富有主耶稣才是真正有福</dc:description>
  <dc:subject>
1171sjslxdfs
sjsglxdfobscjjzdf，
ssyqdygqzyzbqbxn，a
rdsmbzjdffyzyscszzyf，
rscdyyspwgsldygmjxa
rdsmbzjdffyzyscszzyf</dc:subject>
  <cp:version>1.1</cp:version>
  <dc:language>zh-CN</dc:language>
  <cp:keywords>投影</cp:keywords>
  <cp:category>投影</cp:category>
  <cp:contentStatus>索引完成</cp:contentStatus>
</cp:coreProperties>
</file>