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A65D2-0B45-7D9B-60A3-106240FA4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B9F0E-758E-572E-C3B0-CFD3B7C7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E042A-CE56-0636-0E30-B3E58CB2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CEF5-850A-CD12-B127-5F84C222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39F9D-33AC-5EEA-166A-188C5E1E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3D7C0-76CD-7F5F-BB5D-54A50073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26D85-2338-83F5-3903-E547181A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6F9D-80C2-C4D6-A4DF-3732DCB6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B8BB-69FC-B3CA-855F-03983F7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37584-79CC-D8FE-A20C-D887DE8E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CA6CF-647F-3D92-0044-C4FD4703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C44E9-6A8D-0C38-5058-E40822A3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8DA9B-16F5-9831-6278-53E1749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50A86-86B0-D51D-20A8-594EFBC2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8D5F7-7577-4023-2619-91495F2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6E8C-81BD-0E51-A16D-5D64CBA1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6506D-6C6C-2967-9128-DE41248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AA29E-6DEA-644B-2104-0133325A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E5B50-3A18-9EB4-5D4F-573A3B44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82CE5-4F95-A172-C80B-E05FA6D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A347-3DA3-EEEF-4C65-6F19BE64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F00B2-F72F-A84E-443B-8D4A7A3C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44B0D-A575-FDBC-0A73-0BEB2C7C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B4177-D93B-013A-FA1A-CB09E36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51392-3B31-878B-67E0-2E023A14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2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AB5C-C0E1-3DA6-A40A-757FBD2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C2BF5-142E-DC64-D6CD-929ED5835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3FA27-3EB8-4070-206F-CD5B17C42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594F4-9942-ACED-7531-FA674EE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5FA42-AA6C-0E71-6F84-C1B188DB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7F329-80F5-D213-72CA-DDCA2D26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3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E440A-BBF8-CFCB-3E5E-CD67CC87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DB8C-92C8-2B11-AA1A-51D6CB35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CCFE8-8F89-DD4A-6198-1EFA4428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2E98B-DD76-520B-088D-2926DCECC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31383-7DF6-B88D-46DA-15FB5DA6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0E217-594E-DED7-6B65-4D61CF9E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A953B-710A-8D6F-9FAD-65341E5F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E85B4-95D1-8936-94F4-980BB801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79E-9F4B-924E-5BE4-9CF1D50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CBD8D8-0554-487D-8CE6-98A16E3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F7BC7-DDD0-8E00-F5E8-73F6620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B28EA-4EF9-C21E-7C53-F4820CB7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F05A3-F23F-A5E4-321E-06828AE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57D75-A3F5-ADF2-AAD5-F1B8BF27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46DCB-24E6-4A73-1D4A-312257E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DAE9-4CC5-E6B2-88B8-6084A956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8064F-5BA9-CF0D-724F-7FA13249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E6F5F-111C-2F93-9CF5-77BC8FAC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86FBC-26C2-70DE-8EFA-63BD2C0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F6AE4-ED51-059B-9963-2BA76691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73A48-9189-C10A-8256-7BA0C11F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8D24-280C-10D6-53A0-4954087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2A614-2EE8-933B-3B98-514DE8B1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A27EB-037C-685B-675B-2E44F681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0647F-0C53-E4EB-1922-A459F4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A093E-22FD-5489-F8AA-8BE7DA2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A5FA1-42BB-79DA-5E28-48EF25AC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587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3B566-4830-9DB9-6AB7-4B1E75E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3D007-D75B-BEC0-EAC2-8C55B269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8D398-97B8-5968-25DA-4B520D0C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10FC8-547A-2561-A752-0F6776C15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2D74F-FD98-35B0-650E-2C9E888B9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8" name="Picture 2" descr="1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1173.主就是从天降</dc:title>
  <dc:creator>Yihao Zhuo</dc:creator>
  <cp:lastModifiedBy>Yihao Zhuo</cp:lastModifiedBy>
  <cp:revision>1</cp:revision>
  <dcterms:created xsi:type="dcterms:W3CDTF">2024-03-10T22:17:57Z</dcterms:created>
  <dcterms:modified xsi:type="dcterms:W3CDTF">2024-03-10T22:17:57Z</dcterms:modified>
  <dc:description>
1173主就是从天降临
2我二艺薯副晟鑫皇盆抄墅金态批心
2川然有新建处益只膏能就器篮提
北窝住我杂胶母鑫祥化精城整舍券：
上众擎舞骨易药卫森牌得友营：
快快洁净迎救主抢救灵魂报恩主，
主赐奖赏为忠仆天上嘉筵快去赴</dc:description>
  <dc:subject>
1173zjsctjl
2weysfcxhpcsjtpx
2cryxjcyzgnjqlt
bwzwzjmxxhjczsq：
szqwgyywspdyy：
kkjjyjzqjlhbez，
zcjswzptsjykqf</dc:subject>
  <cp:version>1.1</cp:version>
  <dc:language>zh-CN</dc:language>
  <cp:keywords>投影</cp:keywords>
  <cp:category>投影</cp:category>
  <cp:contentStatus>索引完成</cp:contentStatus>
</cp:coreProperties>
</file>