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CFA0-86E2-C5BF-8CB1-5FC0C3BC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54B35-306D-8FB7-A0FC-B5ADC6C9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0052-3C58-3F68-53D7-D49A176D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FDA0D-CAA8-9A3D-516A-2F604382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4E5D4-1407-1942-DA56-CAC0A31C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6526-6217-7FC1-4CD7-3D06689F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8F400-CF37-0E37-8A90-D7C75F2FC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CB99B-3014-3ED9-F02A-7C685C63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4960-B7BE-D65A-6D28-964B0ECB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27F6D-64D8-826B-FC39-1E2AC72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58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89FEF9-114D-4067-CE8C-90574D218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9CB2C-2D54-EB1C-CAC8-B87310F2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83B3F-D445-33A0-0A25-FFC4A75A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AB7C1-41BF-3310-EB6A-2959759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AE95E-32E6-2BC9-6A0F-EF735C6B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8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E0D59-B9AC-9B7D-1F0C-91CD0F4E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86468-D00C-9BC5-2DB4-EE37A4B6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EDEC0-48A8-B61B-33C7-17262FC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7B3C4-BC78-70CD-2CEA-0D86A16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17D4B-8552-0292-D5AC-17F0CEA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04392-8D36-3B8C-BC27-AF48CD1B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0EA07-898A-4AEF-94D7-505BCD7A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C53B-C5F9-EB60-E1BF-A2F7D11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FE6CF-5D4A-F134-9F00-63A62FD9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29760-3CB2-A739-3AEE-0CFDEFCC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9D0D-9289-75FA-083E-93BE790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85F25-302F-15DC-0305-C2D16F3D9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56CB7-4AC8-E82E-66AF-F09F19AFB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1EB72-492D-089A-4ADF-05701327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F6A869-7924-F7FE-E5F1-EA3BDFB3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96EC4-94F5-AC1F-0401-E20D2EA5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6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04B6-639C-5382-555C-1B676F18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13ECC-5A34-6AE7-0A4A-F9A8B40C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7D77A-C485-95CA-BB55-BF82AB86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682CA-3140-8897-8A85-DF2F17DF0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DAB96A-C590-405A-7AE7-5F10CAFB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895F7D-B4D5-5A86-781D-500FEEDC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D862F-31B3-5BD8-5E53-CB1344C3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67DB3-D02E-FFED-494E-0B25744B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29A44-BD31-747B-1F7A-384DF978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5B12F-E1E0-55B3-B060-19C228B0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98933-DF24-624C-12D2-0F9D67F1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D1F213-B8F3-3C99-AE1F-134A5ECD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1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D0613-A304-C47F-F62A-E30FFD1B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08FAAA-F678-02D4-E770-28FA2EDE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13DF-59C7-2ADD-CAC6-C5DC5C96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5648-FB3F-878F-CCC3-22EA40D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9D56-2A3F-878F-2924-8E63855B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FF8D6-C308-289F-E832-0555A0856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25314-BA71-23FB-6EF5-2A5C8CEF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CB5F3-FFA8-61E5-88D0-F0D3905F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D09C8-9E78-4D5E-F973-489E4A91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86A23-D1AB-BEF6-FB7D-EE59906C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FFEEF-D01F-0A41-6CFC-61F7B176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078FDF-2DC1-201F-70B5-4C3DACD1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8B2F98-2D1C-5CBB-C611-0D965170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89AD1-5C7E-C7D7-0641-D68D068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22285-5A84-5717-FC90-6D27C9F4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27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85D748-015B-5444-E916-6D414535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19D20-B733-3323-4E7B-8DB4F030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80FD0-1CD2-9673-9CC4-83AD06413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C494-3180-4EDD-B150-80C50A29B4F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6EC56-CCFC-18FE-C8E9-371B96A05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F259F-A904-5DB7-6CB2-10B54715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C6D4-DBE5-49AD-828A-40F2038B5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0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250" name="Picture 2" descr="1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6275" name="Picture 3" descr="117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1176.去不去</dc:title>
  <dc:creator>Yihao Zhuo</dc:creator>
  <cp:lastModifiedBy>Yihao Zhuo</cp:lastModifiedBy>
  <cp:revision>1</cp:revision>
  <dcterms:created xsi:type="dcterms:W3CDTF">2024-03-10T22:18:09Z</dcterms:created>
  <dcterms:modified xsi:type="dcterms:W3CDTF">2024-03-10T22:18:09Z</dcterms:modified>
  <dc:description>
1176云不去
1我今要奔往那极清洁之福地是仁爱之国，
2所往之福地无忧愁亦无叹息无伤心之事，
1是善人之家乡，走迷路之人，你们心中愿意否
2没有苦楚惊惶凡劳苦之人，你今莫如定主意，
1与我们同往那荣耀之天堂
2与我们同往那荣耀之天堂
去不去，去不去，去不去，去不去
请问去不去到那荣耀天堂
1176去不云
美实社实有优公巴寿米务
贝公公贸炒
徐实鞋耀之类菜：
5那时我必到那荣耀之天堂
去不去，去不去，去不去，去不去
请问去不去，到那荣耀天堂</dc:description>
  <dc:subject>
1176ybq
1wjybwnjqjzfdsrazg，
2swzfdwycywtxwsxzs，
1ssrzjx，zmlzr，nmxzyyf
2mykcjhflkzr，njmrdzy，
1ywmtwnryztt
2ywmtwnryztt
qbq，qbq，qbq，qbq
qwqbqdnrytt
1176qby
msssyygbsmw
bggmc
xsxyzlc：
5nswbdnryztt
qbq，qbq，qbq，qbq
qwqbq，dnrytt</dc:subject>
  <cp:version>1.1</cp:version>
  <dc:language>zh-CN</dc:language>
  <cp:keywords>投影</cp:keywords>
  <cp:category>投影</cp:category>
  <cp:contentStatus>索引完成</cp:contentStatus>
</cp:coreProperties>
</file>