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69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5643BF-2C4A-5B2C-F395-FD9C0CCB69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18366C8-B81C-3330-AD4F-CB7BF1C86B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5C4E84-E88F-A37E-D197-15BD5EE05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EE611-0383-4302-85D5-0C28699FB57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1E977A-7752-94A7-204D-6337BA45A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7BB93B-00AE-4E09-7082-C02F10F26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2DCBB-D507-477E-9DAD-2155717DAD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5070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55EB0C-87EC-5524-833E-F00ED2B91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A390B88-60A5-7328-1637-1B3CC4D8EF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507DB5-0DA5-533D-E3F7-392AD7534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EE611-0383-4302-85D5-0C28699FB57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E2B41D-9A00-DE87-C1E6-5582477D5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FCA80-762C-115C-4F98-3158B6CA0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2DCBB-D507-477E-9DAD-2155717DAD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715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E6F0243-A04B-5A00-BAE9-E18AEE6F8F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3138F7B-FBB9-9F96-F7CA-2760CAA0BB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9D3414-AC89-D09C-60A5-ADC9BFD85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EE611-0383-4302-85D5-0C28699FB57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9C4C0E-4912-9C16-C5BB-D1FFF0B0E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8E77A9-F4D7-E509-278C-EF446FCFE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2DCBB-D507-477E-9DAD-2155717DAD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795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D36700-E8B8-A1D5-3A39-B2F15B643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23BD76-63F5-BD14-1FD7-BE4CBE3887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CA632E-4D25-3BF8-CD28-C5B0CB521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EE611-0383-4302-85D5-0C28699FB57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508D39-EE8B-FB52-3D0D-C11A8D44B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D86A46-0474-9461-1D17-F398DD969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2DCBB-D507-477E-9DAD-2155717DAD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4708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112642-1982-27A5-5D09-5EF7D2567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FE01EC4-8C66-7D6D-F516-397342AD80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ABA86A-246B-7F1D-9D0D-BD3E41EAB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EE611-0383-4302-85D5-0C28699FB57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9ED136-0DA7-3DBB-0219-654B3A212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17A85F-DCFA-ABA0-9819-386D9C2D3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2DCBB-D507-477E-9DAD-2155717DAD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0367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6BACD8-8953-EB1F-F752-0FF89F5CA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50F88A-D3B9-92C1-5991-EFC7903B00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0CE5045-C527-1D1A-E618-389DE62070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CFDA233-7093-1FED-A76C-2744CD98F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EE611-0383-4302-85D5-0C28699FB57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D901230-802A-CED3-3524-9E7FDA0A7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F0B5AF9-20ED-4072-8210-885840EF0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2DCBB-D507-477E-9DAD-2155717DAD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8077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BDD4E6-7F1C-C0CB-5BD2-90963537C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73AD30-E421-1240-9765-0CBFA448A9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8F9D269-9DF5-8205-E292-95D470C630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9E9571B-9AEF-58A5-35FD-A649D57255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E8C9233-129C-B2F4-4836-436270FAC7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289F285-5412-4E02-BF96-3CF9D7035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EE611-0383-4302-85D5-0C28699FB57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A241F53-CBDC-8650-E711-7A1FBDF7F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272355D-C580-84AA-E356-263FBC802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2DCBB-D507-477E-9DAD-2155717DAD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9310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C132AB-87D5-2FD6-1466-982F3031F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4E0B319-520F-FE66-4B37-8003DF804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EE611-0383-4302-85D5-0C28699FB57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A570FA4-E2AB-BF18-5330-91FBE7936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D947F88-FE26-D60C-FE1F-96C3EEC3A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2DCBB-D507-477E-9DAD-2155717DAD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5953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01717F4-3A2D-5BCA-B831-91B8E9B29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EE611-0383-4302-85D5-0C28699FB57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094235E-F4CE-02EA-D797-62A1765A0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B6EA83A-E846-FE0A-C962-31F69CEED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2DCBB-D507-477E-9DAD-2155717DAD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511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25E919-6FDE-0F91-07DA-A7ED601C7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51FC2A-9973-C13E-B1FF-C74FF87FA3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3B14383-7A9B-833C-4035-E70D6BDC09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4959876-1245-B1C1-AF50-C1E48F51B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EE611-0383-4302-85D5-0C28699FB57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21B14D5-1533-9335-0700-3ED2C91F2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CE6DC25-A552-78C7-C566-82289862C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2DCBB-D507-477E-9DAD-2155717DAD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1455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A3EC1E-7891-BB4E-17F2-15E4E6D81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9F24B87-1D92-D186-0986-AF87E9481B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CAE2498-2B6E-1AFC-FF61-504953F840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AE24BF6-4FE5-C67D-4A5F-2F73B8C00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EE611-0383-4302-85D5-0C28699FB57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3C0BF65-BE31-4E70-1449-6BBE9D4E3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B6937DD-3D22-2E7A-AE90-754C46B4E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2DCBB-D507-477E-9DAD-2155717DAD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0763464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756950E-16AF-0418-E92C-54B65F1D8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32220F0-4500-49A6-BD28-D7B4AEEEEF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4BD809-B716-4E3A-8EB2-9939C5300C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0EE611-0383-4302-85D5-0C28699FB57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AD8A96-D393-D6D6-7DD2-ED6B5C56E8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358D2F-BC4A-C807-60F2-8E678178F9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72DCBB-D507-477E-9DAD-2155717DAD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3946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6274" name="Picture 2" descr="117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4288"/>
            <a:ext cx="9124950" cy="684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07299" name="Picture 3" descr="1177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7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07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1177.甜蜜的美地</dc:title>
  <dc:creator>Yihao Zhuo</dc:creator>
  <cp:lastModifiedBy>Yihao Zhuo</cp:lastModifiedBy>
  <cp:revision>1</cp:revision>
  <dcterms:created xsi:type="dcterms:W3CDTF">2024-03-10T22:18:14Z</dcterms:created>
  <dcterms:modified xsi:type="dcterms:W3CDTF">2024-03-10T22:18:14Z</dcterms:modified>
  <dc:description>
1177甜蜜的美地
1日光之下出现一奇事，许多人为基督弃名利，
1他们竞看万事如类土原来还有更好的美地
1看万事如类土看万事如粪土
1还有那更好的更好的美地
哦可爱的美地哦甜蜜的美地
与神同在何等甜蜜，哈利路亚父神欢迎你
1177甜蜜的美地
2他们认识世上是客旅还有更美家乡永安息，
2永与神同在何等甜蜜难怪他不恋世上名利
2神同在何等甜蜜神同在何等甜蜜，
2不恋慕世上的世上的名利
哦可爱的美地哦甜蜜的美地
与神同在何等甜蜜，哈利路亚父神欢迎你</dc:description>
  <dc:subject>
1177tmdmd
1rgzxcxyqs，xdrwjdqml，
1tmjkwsrltylhyghdmd
1kwsrltkwsrft
1hynghdghdmd
okadmdotmdmd
ystzhdtm，hllyfshyn
1177tmdmd
2tmrssssklhygmjxyax，
2yystzhdtmngtblssml
2stzhdtmstzhdtm，
2blmssdssdml
okadmdotmdmd
ystzhdtm，hllyfshyn</dc:subject>
  <cp:version>1.1</cp:version>
  <dc:language>zh-CN</dc:language>
  <cp:keywords>投影</cp:keywords>
  <cp:category>投影</cp:category>
  <cp:contentStatus>索引完成</cp:contentStatus>
</cp:coreProperties>
</file>