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59245-432F-F69F-6FB7-1B1507FC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D4802F-800E-B93C-8CAC-49BE2A735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A8258-346E-AC2B-468B-48ED5F70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DED91-5AD0-F998-FACE-F5E87DAA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EF1ED-5E21-8B69-9D40-62FE33DD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3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4D9C7-4C91-4027-51D2-47DEF33F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F7A8EF-D37A-1379-7D5B-7E3D2DF6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088C8-B34D-12A5-B89A-AEC8BB6D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CC347-D827-FD60-6AAD-89F102B0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FA747-BCE2-2446-FD95-38DCEE91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C678EA-F9E0-9C17-5DAF-8C8ACEC97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C5A4C4-25C5-2F33-C1CA-803D23236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D792E-395B-21D7-0329-16317A68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DC87F-E7B8-3E08-D80B-1807A57D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BE1C2-DDEF-DA76-284A-1B227D21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7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D6BCF-68F6-8667-1B23-F04A3738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D51B9-8E14-C880-F6B2-B8F43D4D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3EB3F-1B44-DF08-C653-B15BF32F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3FF51-9BFF-AE79-A6C6-4B95AF90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EBEB9-BC4E-277A-B385-DF792AC4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0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68EC2-32FE-FE0E-996E-FB1F449D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51CF2A-F38E-28D5-F134-82591A847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F1DE0-C565-ACD1-BD08-0B892991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90144-FCCA-E5B7-A5BA-13947691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630B3-8B2D-0C82-FA40-87983FC3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1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0D776-99E3-5E45-C27D-6596B115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37D3F-60D3-32AC-5DAC-93C16DBF9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8B903-F8A8-2965-61C8-2A24413D5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0CA7F-CF16-F1C7-40DA-2D35D48B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1CC6A1-7075-D4D1-F387-D2183AED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F1917F-F2FB-FF0D-953C-A4977931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78F7E-56BA-EC40-2338-1CD7C769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15A86-EA00-3F69-E12B-08500554A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3BFCB5-7279-BFAD-FF9C-A0CE1AD58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D6DB59-1F53-85F9-1A5D-014EAD95B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C6716-6C0F-A3B6-0D69-F0B9A5529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EF9903-3A65-D1D7-E59C-20B793A4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3DE5B7-0B97-2E54-A3A6-E5D47E1B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23C83D-AE7D-A136-2703-D2F5D4D6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12254-5CF5-2BC1-E699-CABFAAEA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723840-C036-6309-4B80-30E21D4F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7A41A3-7BFD-6E58-FF6D-B5722028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43465-386C-4232-121B-B0CC08E3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3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D33DF6-FF0E-A7A1-D425-619D10DF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1E8B5B-D540-A69B-9D9D-067D4812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1FDA64-8B39-500E-BDD8-D18A24E9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DCF51-B388-1293-27AC-E8BEA186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B2925-C628-BA1C-4EA0-9A0EEA3EA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62EA8B-9503-9296-4CF0-4D00F035D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82F6C-009F-9888-C3F3-3AAFD987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540DD-4ADE-69AF-0236-A474EAD2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1668C-0A5E-848D-9D76-658FC494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1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28A07-872A-0DDD-08FA-F0CFA28D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53E8FC-6268-9809-0386-CFAA71FE6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02905C-763E-21AB-72D7-FC7877A39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DBBA6-780B-2901-3C34-B6B69787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62B36-5199-AC22-EED7-49161099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96C0A-6954-81B9-9B85-96F9571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376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26B060-FF59-1295-DA62-DF539CB8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0BFFA0-41E5-4449-368A-2BB4B05F5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CF9FA-5BB5-769C-D729-CE150FC46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A24BC-9131-9531-933E-FD8162CEF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28418-FE2B-315D-547A-F000F737C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4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7298" name="Picture 2" descr="11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1178.天堂真快乐</dc:title>
  <dc:creator>Yihao Zhuo</dc:creator>
  <cp:lastModifiedBy>Yihao Zhuo</cp:lastModifiedBy>
  <cp:revision>1</cp:revision>
  <dcterms:created xsi:type="dcterms:W3CDTF">2024-03-10T22:18:18Z</dcterms:created>
  <dcterms:modified xsi:type="dcterms:W3CDTF">2024-03-10T22:18:18Z</dcterms:modified>
  <dc:description>
1178天堂真快乐
1天堂真快乐天堂真快乐，长生永不老，永远无烦恼
2天堂真快乐天堂真快乐，头上戴冠冕身上穿白衣
3天堂真快乐，天堂真快乐，吃吃生命果，喝喝生命水
4天堂真快乐天堂真快乐，天父面对面，救主永同在
5地狱古烦恼地狱苦烦恼永远火里烧口海嘴唇焦
6天堂是我家赶快回家吧耶稣十字架背负我罪过
1进去的都穿着雪白义袍，天堂真正好，天堂必能到
2与主登宝座审判恶人，与主登宝座审判恶人
3得着主权柄制服列国得着主权柄制服列国
4天使吹金号我们弹金琴天使吹金号，我们弹金琴
5进去的都背许多罪孽包不信主耶稣</dc:description>
  <dc:subject>
1178ttzkl
1ttzklttzkl，csybl，yywfn
2ttzklttzkl，tsdgmsscby
3ttzkl，ttzkl，ccsmg，hhsms
4ttzklttzkl，tfmdm，jzytz
5dygfndykfnyyhlskhzcj
6ttswjgkhjbysszjbfwzg
1jqddczxbyp，ttzzh，ttbnd
2yzdbzsper，yzdbzsper
3dzzqbzflgdzzqbzflg
4tscjhwmdjqtscjh，wmdjq
5jqddbxdznbbxzys</dc:subject>
  <cp:version>1.1</cp:version>
  <dc:language>zh-CN</dc:language>
  <cp:keywords>投影</cp:keywords>
  <cp:category>投影</cp:category>
  <cp:contentStatus>索引完成</cp:contentStatus>
</cp:coreProperties>
</file>