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D1BE-26FB-8423-A89B-015E525A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F6062-2B6A-5BBB-C782-F818AED8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EC435-6D60-6EDB-5A5D-F60290E4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16B2-45C7-8460-D638-703E140E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7285-19B7-EA6F-3F57-EA1B51ED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1798-13B3-1622-A4CF-86FABA3B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A3486-B533-7411-EBE9-3CB609D43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61784-F4A1-3ACF-1A25-ACAF4B8E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292D-1FD8-2BC1-FDE9-020C986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5919-FDF5-3004-FE24-0995714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CD677-CA50-43CB-1945-064CE2C17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DA94E-3E20-9FE4-F35C-55CE0A1D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28129-291C-0EF8-2DB4-C9FCB9A6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F392-D16C-6030-D425-4B71DA0D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E0042-7A8B-023C-1629-053CCFD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EC47-257A-509E-A73C-569A8B7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2393B-14EE-0A15-5E8E-54ED8003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3FF3A-8271-6567-3BF5-9FA8494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80B62-2B5E-3FD5-6FA3-015C4F2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FAA5E-3A6C-2E54-8270-D54A03F5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6844-1DB0-0D90-924D-6E7576E8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10FF-3C5C-2C73-10BF-381E5D36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C06D6-BFBF-80F4-1244-6A295CB4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71FAA-13F8-0216-7DAC-B2EC2C51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C63F7-7BDB-DA9F-2C79-B5B4CED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0D8A-E8A3-C4AD-502E-850DA6A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FC66-1144-1F14-DEE1-5EEF2AB88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9317C-8518-78AB-2685-1CC2E47C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0938B-7C86-F7DE-2AF9-60E80E71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67D61-9E0F-E131-B825-093538BA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58D49-439F-653E-6FD6-F0585E6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6F502-AD69-26F3-6690-66936818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9F16D-D2F9-DE7C-C56F-D1EEFCE8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73435-F184-FB47-9416-BDB042CC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2CD4F-7C8B-1E99-7ABF-28BDD9FC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6588F-0513-031F-CC7B-47ABDA687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E78B8-51CB-0327-B810-F04482B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57C765-EC73-855B-ECD8-B16B517C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120EB-C120-D882-1A8D-69857D11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C79C-C119-50ED-46CC-ADAD68D6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19BA06-32DC-C714-1B9A-AD6F50E0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CC80CC-4AA1-713D-51D5-14DF589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3D75A-5512-860A-25A7-4EA5F980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AACE0-56B6-105B-A541-0EA99B7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97E7F4-8269-3A9B-5DDF-33812E97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6E4F1-664C-E261-F204-1FD38771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596-8B1B-68A9-CAF5-400D8BB4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97C03-FAF6-FDB5-42A5-22E6C70E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9353E-F308-2CE2-5EE0-4D37EBB4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548FC-F292-98EF-A5AC-DC043C9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1E74D-ECEE-524F-D625-8FF4431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96F4-8CC4-677E-CC42-CB751A79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18A60-4965-65F9-D7FF-2816F48B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D7A06-2ACA-ED92-B11F-28231AFD5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1503D-1464-FD06-0D5F-B241F70C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90091-EAC5-C0A1-BA21-9CE35E54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4407F-9478-C562-7B6A-3A1D6772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3C5BD-E54E-72FB-734F-6DC1BA5B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56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772EF8-537A-7251-2E3D-B5BB4C2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128DA-ACD0-EC4C-EFA1-C76044B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B4FB-35DB-7092-DBC6-DC96CAAB5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0C19-BA2B-41E3-BEAB-2259580E6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29F8-F8F3-25A6-7315-1FCC6150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3E0CC-B2A9-743A-E8E8-6A6A162D9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3834-76F9-4B6E-BA92-1BAD38EDF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346" name="Picture 2" descr="1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0371" name="Picture 3" descr="11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1180.我有明天</dc:title>
  <dc:creator>Yihao Zhuo</dc:creator>
  <cp:lastModifiedBy>Yihao Zhuo</cp:lastModifiedBy>
  <cp:revision>1</cp:revision>
  <dcterms:created xsi:type="dcterms:W3CDTF">2024-03-10T22:18:27Z</dcterms:created>
  <dcterms:modified xsi:type="dcterms:W3CDTF">2024-03-10T22:18:27Z</dcterms:modified>
  <dc:description>
1180我有明天
我知道我有明天，我可以拥有希望的脸
即使今天要说再见我知道我还有明天
我知道我有明天，我可以拥有希望的脸
即使今天要说再见，我知道我还有明天
身体虽会朽坏心灵不断更新
耶稣爱我拯救我，赐我永远生命
1180我有明天
死啊你的毒钩在哪里你的毒钩在哪里
罪啊你的权势在哪里你的权势在娜里
我知道我有明天，我可以拥有希望的脸
即使今天要说再见我知道我还有明天
我知道我有明天，我可以拥有希望的脸
即使今天要说再见我知道我还有明天</dc:description>
  <dc:subject>
1180wymt
wzdwymt，wkyyyxwdl
jsjtyszjwzdwhymt
wzdwymt，wkyyyxwdl
jsjtyszj，wzdwhymt
stshxhxlbdgx
ysawzjw，cwyysm
1180wymt
sanddgznlnddgznl
zandqsznlndqsznl
wzdwymt，wkyyyxwdl
jsjtyszjwzdwhymt
wzdwymt，wkyyyxwdl
jsjtyszjwzdwhymt</dc:subject>
  <cp:version>1.1</cp:version>
  <dc:language>zh-CN</dc:language>
  <cp:keywords>投影</cp:keywords>
  <cp:category>投影</cp:category>
  <cp:contentStatus>索引完成</cp:contentStatus>
</cp:coreProperties>
</file>