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B67F1-6D8F-4363-38D6-9FCB935CA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873AB7-7F53-B9D3-49EA-4CDAD8735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759A1-0C33-2E9F-30A4-694BBF52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83C6B-34C0-7DDC-3D25-025EED37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144E4-24DC-B1B0-5B6B-1345C2F5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4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DA9C1-E500-7206-E0F7-57C7A476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0968A9-E5FA-3CBC-6BCF-639F4739A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1E4C6-2673-7351-7147-18C6C289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59FE2-379C-0903-EA99-AFB9DB77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CBD9D-D3A3-6997-4BFA-B9EC8869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50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6FD6B2-2946-5629-DBB6-300D457EA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62E183-309C-CCBC-17BF-B0806065A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B1ABD-122B-F39E-C777-7B892177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089FB-3C7D-407B-C4F9-2B9C3F9C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14911-CD89-F5B8-0DE7-B05EA770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3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B44E4-3810-8685-4973-80343644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46A3F-344A-8DAC-4CF1-3E9A0671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35472-64FD-4782-0396-0E179C04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CC115-4A43-04F2-76CE-25D80762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79104-E83F-8665-A2F9-DACF6BE2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8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24FBC-8B94-184F-6A30-8C9F9D79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687FBD-B765-AE80-77A7-7B57AA79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46885-D113-C8A8-7CEA-E5D5D201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2A795-7DD4-41B2-6D1D-9B894F79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A4E38-9DF4-35E9-1FE7-C7C220D9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6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9F5EF-BDBD-4AF8-E133-A243E581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C7950-E217-D091-C738-99FEEFBAB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2D616D-FA6B-3607-EA59-9A21E4587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AB5027-D766-D020-8E9A-0C0DB8F1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56853-040D-F4E6-5646-D33BF035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868B2B-6615-9F6E-9323-895E307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9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2F30A-011E-C4DD-E919-6D655FFA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2146E-92FB-D9BD-CEB8-6E628F280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3CFB19-0179-3BAE-2F85-9FCAFF6B4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BEF59D-DD58-8F0F-F113-BDBD2A74D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38C5F5-E3BE-551D-ECE7-873214CAA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5EB074-EDB4-398B-E6FB-316BEB9C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857677-E6A4-5932-F790-6D674FDF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93E167-27AF-0594-1412-8FDFDA95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3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583F1-0724-4B8F-D2F7-DD9CE97B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814CC2-DB79-8C6C-055D-741C92BC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8EFA11-B172-5C21-1A48-58109C5F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40163D-68B0-4B09-DD32-F3972440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0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8AE92E-C26F-4663-F81B-F33130A5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9944C8-A18A-DE07-DC34-14A8F2E4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A3C043-989D-5C70-F06A-E8FC3D93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4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43414-E2CA-4326-EF95-F80FF727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FFE2F-69F5-BB4F-50AC-2231129D6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0FE923-FC96-31AB-C919-FDFD395FA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46FCF6-28D7-9B34-3A09-7C2223A4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0C4EF6-C43E-F2BC-DBD3-7EFD50A9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BBD17-7AD6-0842-0985-48EA8854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21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E5003-9E46-E0A0-B87A-F05D3772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031DD9-FC2A-F11B-616B-F4AA55DA4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C17E7F-3D46-518B-AD68-93041CDF0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AB13B6-025A-ED34-5D20-4565605E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B7F241-C5C5-DC5B-0F00-7D66F3FB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0E1700-A56F-23DD-3AAE-D3C67393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369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D055FC-EDD7-2D37-8A68-53CD89C5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9E37E3-51F9-7A5E-1F21-2C9979761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6ABB5-7492-D8A2-7D5A-B6B9B8C26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4A31C-DDB0-05B0-7F25-F38D122BD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100C3-E80C-26F0-E9BD-773D05F7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1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1394" name="Picture 2" descr="11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1182.天堂-美丽的</dc:title>
  <dc:creator>Yihao Zhuo</dc:creator>
  <cp:lastModifiedBy>Yihao Zhuo</cp:lastModifiedBy>
  <cp:revision>1</cp:revision>
  <dcterms:created xsi:type="dcterms:W3CDTF">2024-03-10T22:18:35Z</dcterms:created>
  <dcterms:modified xsi:type="dcterms:W3CDTF">2024-03-10T22:18:35Z</dcterms:modified>
  <dc:description>
1182天堂一美丽的家乡
莪客个美的繁彩综杂克始
大盈龙点：养堡室房美设有精级桥
墓鑫城君攀氯奈地发光：噢，家呀噢，家呀1
我美丽的家乡噢家呀噢，
家呀我美丽的家乡，这是神为
我们预备的地方，预备的地方</dc:description>
  <dc:subject>
1182ttymldjx
ekgmdfczzks
dyld：ybsfmsyjjq
mxcjplndfg：o，jyo，jy1
wmldjxojyo，
jywmldjx，zssw
wmybddf，ybddf</dc:subject>
  <cp:version>1.1</cp:version>
  <dc:language>zh-CN</dc:language>
  <cp:keywords>投影</cp:keywords>
  <cp:category>投影</cp:category>
  <cp:contentStatus>索引完成</cp:contentStatus>
</cp:coreProperties>
</file>