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79795-40C4-CFA8-08D8-5FA78E5CC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E4140F-62B0-18F2-0F6B-BD6B1C3B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F35DF-DFE0-DF74-9A3E-A7A932F1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466C-0027-4E39-ADFA-1570B77EB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7D973-FCDB-00E9-96E0-A8AE42D7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740DA-E825-0658-86A2-986D106B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ADCF-40E1-463F-AD60-B77680CD8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3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697CA-40EB-ABB3-C017-86713616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DB49A7-67BB-3BDF-561D-270BDF8FE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E5C42-39E1-25C2-FFFE-467C8441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466C-0027-4E39-ADFA-1570B77EB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EA8E3-3AEA-0104-CB5F-3B1F2529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5C763-E0A3-9403-1B53-1371C26A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ADCF-40E1-463F-AD60-B77680CD8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1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58E2D4-9748-8EE9-9FD5-24B769502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FC5AD9-4953-B062-246D-63BCD7E71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E554B7-CE8F-6C98-85AC-F1DDA8C0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466C-0027-4E39-ADFA-1570B77EB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C2028-74AC-C17F-B056-934D7265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3B7D3-C599-7E92-25AC-EA73B441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ADCF-40E1-463F-AD60-B77680CD8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1BF97-80D9-68A8-A5A9-4C5857CA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5B3DA-6362-8CC8-B1F5-E2019E4DD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AE776-8F87-6F89-1A87-E35A6B77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466C-0027-4E39-ADFA-1570B77EB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2A152-01A4-31D4-F732-A8776727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7E5D9-374B-FBD2-EA6C-14488607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ADCF-40E1-463F-AD60-B77680CD8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2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52F44-701C-5302-3247-E5C4984F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7CC2B-F871-4029-B56D-E045E379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31DCE-09B4-9376-466C-214CBB12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466C-0027-4E39-ADFA-1570B77EB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DD934-68D2-58F1-D2A8-B316ED8E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256B1-3B8C-0840-66AA-9548A02A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ADCF-40E1-463F-AD60-B77680CD8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78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1D9A5-D2FC-FB58-28C8-3DF94D06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8BFB5-AA40-EF46-F54A-785A24AB4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400D49-0BCA-8DB7-00E7-3770932B0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A9E8B2-3EA9-0A4A-CDB0-B8AC1137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466C-0027-4E39-ADFA-1570B77EB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67744-1FC4-6D66-1647-59DE5852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56B391-E170-0006-4C2C-04B5D835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ADCF-40E1-463F-AD60-B77680CD8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7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9F5E-D8F5-DCF9-4A2B-C0D681B7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56693-38F5-671A-D17C-61D311FBF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5E26B-106A-1D6A-801F-AEA5C2289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1E531F-5358-4C7D-4065-B26B20F4D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842557-FBFD-9DBA-4A73-CE061C3F7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C681B4-FD5A-BE9A-5821-DFBCAE9C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466C-0027-4E39-ADFA-1570B77EB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4D1707-3745-1ED3-01CE-A22A7086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34615B-4F62-9815-FE9A-04829BBB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ADCF-40E1-463F-AD60-B77680CD8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3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CFD17-9EAE-FCEB-EA32-2A7616FE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80C314-723B-416F-A3F9-8C55640B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466C-0027-4E39-ADFA-1570B77EB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4BB3ED-A3C6-6872-7914-B898E4C2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8BD7EB-9963-E8A1-7F74-39C4AB20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ADCF-40E1-463F-AD60-B77680CD8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7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4CC6CF-A12D-6F76-1B37-FD70AA50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466C-0027-4E39-ADFA-1570B77EB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F57F88-D012-0657-748E-7C5FB7DA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2E184F-037D-A8F9-C3B5-E58123F7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ADCF-40E1-463F-AD60-B77680CD8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7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17C22-3751-8C5F-EE4F-C7777F51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70A42-4AA6-0CF3-CED4-B04994764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6FEAAF-AC9B-C195-0258-CC73426A7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15C7A-2AA1-1922-D880-10FE3226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466C-0027-4E39-ADFA-1570B77EB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69849-26DC-E652-F837-39683A27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3BB3F7-8730-20C3-94AE-688FF717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ADCF-40E1-463F-AD60-B77680CD8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CC195-1157-1122-C9B2-756717BD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6BDC46-00AE-667B-5895-5CB0D4976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67CB4D-D95E-3D6F-D048-B7E2B6D23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D0059A-6B57-AB28-4F43-5ED652EE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466C-0027-4E39-ADFA-1570B77EB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E9B11C-92DE-5786-D662-51F91C65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7D4D0-657F-029C-AA3F-6E2640DB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ADCF-40E1-463F-AD60-B77680CD8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997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D88165-4B67-2E1C-1753-2BB77A15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C69165-9C7A-E61D-F6C1-AB2921C51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9CEC7-7B3E-491A-1299-83EA825DC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5466C-0027-4E39-ADFA-1570B77EB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F34C7-02F6-0E0B-31DB-C1EC5ECF4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3C707-3E8E-3479-F7E2-A18140B1D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ADCF-40E1-463F-AD60-B77680CD8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70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2418" name="Picture 2" descr="11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3443" name="Picture 3" descr="118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1183.奇妙迦南</dc:title>
  <dc:creator>Yihao Zhuo</dc:creator>
  <cp:lastModifiedBy>Yihao Zhuo</cp:lastModifiedBy>
  <cp:revision>1</cp:revision>
  <dcterms:created xsi:type="dcterms:W3CDTF">2024-03-10T22:18:40Z</dcterms:created>
  <dcterms:modified xsi:type="dcterms:W3CDTF">2024-03-10T22:18:40Z</dcterms:modified>
  <dc:description>
1183奇妙迦南
1美丽呀奇妙呀可爱的迦南呀迦南流奶与蜜之地
1美丽呀，奇妙呀，可爱的迦南啊我心羡慕已久
1可爱的迦南呀，我心羡慕已久
1不知何时走进迎南美地，我心羡慕已久
1阿啊不知何时走进迦南美地，
1我心羡慕已久：
1183奇妙迦南
2迦南呀迎南呀最奇妙迎南呀神所应许的迎南
2迦南呀迦南呀最美妙迦南呀神所应许迎南
2弟兄姐妹们呀，迦南不再遥远
2求神带领走进迦南美地永远快乐福无比
2阿啊求神带领走进迦南美地，
2永远快乐福无比</dc:description>
  <dc:subject>
1183qmjn
1mlyqmykadjnyjnlnymzd
1mly，qmy，kadjnawxxmyj
1kadjny，wxxmyj
1bzhszjynmd，wxxmyj
1aabzhszjjnmd，
1wxxmyj：
1183qmjn
2jnyynyzqmynyssyxdyn
2jnyjnyzmmjnyssyxyn
2dxjmmy，jnbzyy
2qsdlzjjnmdyyklfwb
2aaqsdlzjjnmd，
2yyklfwb</dc:subject>
  <cp:version>1.1</cp:version>
  <dc:language>zh-CN</dc:language>
  <cp:keywords>投影</cp:keywords>
  <cp:category>投影</cp:category>
  <cp:contentStatus>索引完成</cp:contentStatus>
</cp:coreProperties>
</file>