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01AE-075F-6E2B-A7D1-5D2BB817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8CAE8-261C-8C9A-83C0-34DBE147F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4F05A-9DC4-6BDB-259A-8A74C192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ECE7D-60F7-580D-B8B6-2D828B8A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B65D5-F0EF-8234-8EBA-B97C28E4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A240-2479-6A6C-84EE-BEC55D8C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AC901-8AAB-176F-CC40-BF5FEB99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9F543-2B51-7CF7-876D-67830415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30056-0EBB-0431-7790-1F1B8C6E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33374-5E7A-9C75-AD16-CEE8EB56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D53E4C-C162-E738-3BC4-243FD4B4F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FFD09-3E91-1176-C7E6-3D0057F7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3377-F5CC-8A7F-D9FA-FD62023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FAA92-3962-7273-4374-BCD1F9BC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F1D37-3256-0DED-5F37-8F24717D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6B8C-F7EB-F423-B42F-7C5E6C40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55177-693E-532B-34B9-29243BB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4F5CC-FC06-D32E-02CB-6FC2F1C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96419-6696-EC7E-43E7-F278E6C3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2A8F2-36C2-289B-D608-09ADFC36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5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F8457-B807-F756-714E-C3147149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B2AFB-247B-4998-470B-703D8623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2561-D0AD-FBC8-828B-6EFBD2E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58A1C-C412-8115-ACB5-3E2F1976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7B774-AF40-9611-734C-016A549C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4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9F5C6-DF41-E155-24E4-99CD2DE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5098B-E505-5B1B-68EA-65CAFCD8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C65BF-ED54-72E0-038A-3F4E7FB1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25020-9176-1861-6D3F-5CD3EE5C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D2382-4E82-7EB6-92F7-ACD5EB03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1CC74-1112-90D0-36CC-A17AF123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BB467-3364-D3FE-2321-609BAEE4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90BF5-53B3-E1C3-B1A9-8623D645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A14D9-D71B-6476-C128-6B77E3D7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78A16B-6281-ACC9-D05F-48B17814E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ADD90-5AB7-1107-1536-25A9E2703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BD20E-BF48-6F9A-2CE0-CC52F534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A3BB68-79CA-6EDE-09A7-03C5C76B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4D7C8-75D7-65C6-696C-754489F9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0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489D-2B16-3655-6F5C-2C943D5D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AC3BA-0967-2AC3-9AF6-EF6981D7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26037-43B3-BC40-03C8-3F8FE4D9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DEE48-AAF6-9361-56F0-B7A9D28A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0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5D76D-F99A-C1A9-D07A-3C1FF137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47A00D-D364-4F2B-3879-AD79AD59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39990-AF9F-C8FA-F4F9-CF80914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E4DC-D8C2-22C4-AEEC-728ABE7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50923-2A3B-B067-CEF2-1E4F6DC0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D82D6-E65F-102C-428E-CDC3408B9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C46FC-9E70-FC0E-C8A2-CD753A4B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4E66D-6CB8-5214-FD15-B78E481F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65890-B2E6-0F24-5022-3F7DCAE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639D-E8F0-2AEA-2A7D-718676B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B8A50C-8864-F240-176E-B63181CFB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37325-FD1F-9945-FB73-3E4E2963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2FB17-2755-D367-911C-E0AC548F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5111E-73C5-7782-0388-CCC965F7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B2B92-03FF-B8C6-8A6E-2942CA60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64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44275C-67CF-8911-B85C-73A2F56D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F098C-1B4E-B035-6087-3A3D6E20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A7380-02A9-615A-0B0C-84A179423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C9B2-3859-4641-8750-E6210C8E47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1987B-C322-71D5-1163-D0CB4B08A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8B8DD-8BAD-47D9-5B78-AA544FA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B302-5B0E-4EEB-B3AF-64E42A25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538" name="Picture 2" descr="1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1188.快乐家庭</dc:title>
  <dc:creator>Yihao Zhuo</dc:creator>
  <cp:lastModifiedBy>Yihao Zhuo</cp:lastModifiedBy>
  <cp:revision>1</cp:revision>
  <dcterms:created xsi:type="dcterms:W3CDTF">2024-03-10T22:19:01Z</dcterms:created>
  <dcterms:modified xsi:type="dcterms:W3CDTF">2024-03-10T22:19:01Z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