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8007-8DA4-4914-DCAF-4DECE6A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AEE22-4C99-2BAB-3A39-DFDC997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42B6F-5C16-646B-D619-38804C4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CE30-79F9-FA0A-F589-51D33D1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C5A4E-6374-738E-129C-6A6DEBB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074F-9020-B61D-07CC-B7F10CF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62CD8-5327-107E-EC50-3823E34E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ED8B-5353-E84A-D3C9-F545117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EC3B9-90E4-E5E2-FBD2-6E92FE7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7CBF-95F2-AAB3-9983-B1156972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53609-4D02-D99E-F782-EE28A6B4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98075-0BF0-37EE-5E74-45C4BF0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16C2-68C9-17CA-D042-E205A3C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F8D1C-CCD3-2762-7732-8EB82161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A8EF6-2F0C-6117-46FB-41D2E39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83E-0D32-01ED-A602-A09B6ED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C15CC-1232-0FEF-FD96-57610E27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6B7D-1D10-701B-8925-80F6F86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0AFD5-0617-3922-4604-51CC7A5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4872C-04E0-5A6D-1F64-13925C9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93DC-C237-C3AF-BE14-7DF27C8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4B385-5E3B-6980-36D3-64411582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081CD-C8F9-84FD-F148-3516F07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11CD-B4A0-EBF8-C088-4CAF65C8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A4575-E479-21BC-2F38-59F162D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AB58-275E-BE1C-9AF7-50B5D94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1012-A750-8918-24D9-1F1AD0DC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4B77C-5264-8143-6D70-EDDB794A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73F5B-8C3C-E4D8-D4BF-5193E1C0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C2F7-C709-E9BB-DD33-B41C527B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37E0F-AEA9-C580-EFC6-776E7B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5ACC-DCEE-280A-BB32-E61AFA3B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00950-57AD-7C39-BE07-4639A975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0ACD4-3FB4-6574-4DAC-1D7E7181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BD311-64C8-8970-1E32-F3878422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0DEA0-647A-D9DE-8151-0CB0C023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78192-6D11-C792-3BF2-6F493B27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4E183-0349-86E8-0574-C4D9CC59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058F8-C632-8F85-8D09-C0257D38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6C501-39CB-0835-8AFB-536D1E29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BC4C2-371C-85E6-C7E0-F447DD9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DF4E9-3DF5-835C-8BF7-340098E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71A51-9D79-B017-3673-19CF1F2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1169-3CF1-C334-8F95-6BEF0EE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03AFF-67E3-AF96-E01B-CF712C0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8D1-6042-B00F-E752-717F27BD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6CD2-CDEF-711E-4856-BD49116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D28C3-EB04-BCFE-DB12-E9FA81C6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DD224-8309-3861-E653-D75FBB67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1838-EBB7-1AAB-EE50-D09371F3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542A1-7219-9E17-7651-54A2C5E8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9D5C8-47EA-4F51-7E5F-4559C9F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B74B1-97B7-1779-7569-6DDFFAC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E9B8E0-57F2-E99A-F336-ADA30CB4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68601-2AC1-6C88-8265-CB49F947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AFD66-E62A-F28F-5814-DDE8E56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BD7BE-6CB6-65A9-0508-F13C956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E138C-8EF6-B888-A60C-2CE3C34B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541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B74BDD-7BBC-E385-80AF-C3051547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8A0C1-AC71-26C7-09BF-B9181661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1201B-B451-220B-4D6E-4F787161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BAD8-BA01-2B19-5FE3-9CA6AB8D5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C9BB0-055A-FEC5-4061-E27601A9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586" name="Picture 2" descr="1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1190.孝亲歌</dc:title>
  <dc:creator>Yihao Zhuo</dc:creator>
  <cp:lastModifiedBy>Yihao Zhuo</cp:lastModifiedBy>
  <cp:revision>1</cp:revision>
  <dcterms:created xsi:type="dcterms:W3CDTF">2024-03-10T22:19:09Z</dcterms:created>
  <dcterms:modified xsi:type="dcterms:W3CDTF">2024-03-10T22:19:09Z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