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17A2-FA3B-7A66-6BB9-23E9D926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1D1A2-9F07-3CC4-2373-74019BA6E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EB94C-A5C4-FA31-3FFF-84C6C49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8BF75-01BF-DE67-96BD-9F36D9B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5DC6-00ED-709F-2ACD-6E5F95A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71AB-3A99-226C-AB1E-9D06A3D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E04F1-0F1C-D297-012F-27A6798A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9758-39D2-4503-1B18-011E39F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FD89-E4FC-897A-55D4-EF988F4D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39105-21ED-A5DF-7A21-3A5296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76A72-4954-6C3B-52CC-0FE46D22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4FE86-8585-EF48-B31B-EA979EBC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AB58-84FD-0741-5526-19D6E2E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F8304-E9AB-0654-7598-0819A77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348A-45E5-F2BB-F4D3-53B6A69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4D0D-AE5B-FA69-98B3-31F678D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B5D75-7A61-BF7D-8799-DE7AE33F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693CD-4760-75B8-7971-CA3CBCC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44A33-FE84-29AF-8D79-3D501FE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9B28-ECDE-7351-2907-7D90054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ADF9C-FEA9-B8EF-8111-78D3C785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30D27-1F5D-3EEB-72FE-E53D1507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928E-7E0B-44C4-18E1-43B4F27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D863-647C-E1B7-02D9-3E58A65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7FF-A191-6EA8-9203-7F3C109F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0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3B54-1D3B-C816-B215-AE17977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92207-26BA-A1E3-072E-55F645E2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69EA3-7CFF-42DE-32F3-F87CB11C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29FBF-56A9-AA82-A40B-B28EAFD9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9ABC2-5602-F688-7648-21CAF618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773D6-D7DA-EBDC-7538-F1F3166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F2493-8C96-8810-AA49-22061185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0D2BD-5C1D-DD72-8C88-EEC0A665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F1E1-16BE-F10A-CA4A-266337B8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22AC3-0B43-4B1B-EFC5-BBB5E782C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6BDC-81B5-C5A3-529E-F6C6D25C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C0C3B-6D10-D3E5-DD13-B45A3DC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57E9-CCE2-D5AE-7DB7-5EE3C562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CA9081-512A-2553-069B-245A0F6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2F2C-70FF-911E-8764-1DB9B29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48B58-9F7B-6C73-73CF-4C2B9D2C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7B324-BBBA-57AD-711E-11678F9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24E22-AE2F-270A-4C19-DEF2FC9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7C5B4-F711-054A-69B1-D83918D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B6418-1817-6C1B-6F32-9ECCA08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066E-11D5-885F-F298-0FA05C1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148C-0339-07E8-E066-4BD4BF5F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CCBE3-C964-9B81-17F4-7A9870EB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51B4C-6CE6-8F4A-CFA5-D290826B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E4E27-E93A-F39E-8740-8ABAF7E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F015C-34FE-215A-DFD8-35FCDA1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0BD6B-06C0-41C4-8608-75F5E98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E150-86EF-2CE1-8401-82337D64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825D83-6CE3-A1E8-1437-DC6FED858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8AE0A-627D-A616-5908-7BC3DD49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A083D-C830-6D63-A032-D8C7AC6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12FB7-1F1C-62C0-D3B7-C8982EB7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A7276-4621-7570-3781-D25198C5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6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CEEF2-8B85-F907-1713-ACE2F38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B6929-E92B-2FD5-5CD5-BBEEBDEF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9181B-E8A8-C3AC-37CB-DD6917198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370D-A84F-6DF2-E4E3-BD40B923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22BDD-D7F6-412F-2879-7EF03965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658" name="Picture 2" descr="1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1193.公行婚礼</dc:title>
  <dc:creator>Yihao Zhuo</dc:creator>
  <cp:lastModifiedBy>Yihao Zhuo</cp:lastModifiedBy>
  <cp:revision>1</cp:revision>
  <dcterms:created xsi:type="dcterms:W3CDTF">2024-03-10T22:19:22Z</dcterms:created>
  <dcterms:modified xsi:type="dcterms:W3CDTF">2024-03-10T22:19:22Z</dcterms:modified>
  <dc:description>
1193公行婚礼</dc:description>
  <dc:subject>
1193gxhl</dc:subject>
  <cp:version>1.1</cp:version>
  <dc:language>zh-CN</dc:language>
  <cp:keywords>投影</cp:keywords>
  <cp:category>投影</cp:category>
  <cp:contentStatus>索引完成</cp:contentStatus>
</cp:coreProperties>
</file>