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2BCAE-D435-3DB6-0405-3881DC6EA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F5A32E-29CE-31D8-6D03-A9DF44BA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2AA44-0030-D2E4-C85B-021DF7CD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90E31-70C8-E7B9-6B52-2FCC89D4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623C2-9426-F645-B07F-19CDD376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5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D3F6D-008A-B7C6-E0BA-1BBF6CC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09DFF-23A6-BDC5-C1F2-CA5E9F142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CFD9E-15D3-73F5-A167-38F24167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72705-04BC-9CCA-6C37-F5201E43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65DE4-C5F7-E811-96B1-D91BFF9A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0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4E5CCC-EB83-5D9A-8548-0EA20D2E5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B0E51-A831-AF03-DD9A-E7B2625C3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08C08-DD69-9408-75E3-6E94046D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357ED-1E2B-9378-784F-F0A2D221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1732E-3673-11AC-AC84-629B8840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45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FBCCB-3FC4-9E16-AEB1-C7B0FAE9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A851A-426F-F3F4-69FF-6096A50E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3178C-AD37-5A69-4168-EB625196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14C69-A411-3E3D-C301-043223F4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7F633-8CA0-343A-75C9-5F58548F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6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EEB51-83AC-C344-AC19-1A91CC6A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524564-BFFA-615C-CC03-75891D6B6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5ED80-8D6A-830B-7137-F3A48CAD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95C79-FA0D-99D6-8023-6485F2D7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344F8-B62F-F462-DD06-7BD75215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1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A4B48-2F85-F5EE-086D-5653E8FC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EA80C-9FF9-5E83-8E5B-56D5BC9FC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6E1A5D-F05D-F8DE-0299-676C75B84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6B2E52-D41E-B9AD-0BCF-98A18EE4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469153-E0AF-3B66-ADD8-8E5D22EF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5DBF5-4138-45AA-DB41-86107A44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0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49FCC-319C-84A2-5004-D08AEE03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436F98-FB5B-D5BF-4D62-A6A51500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6F93CE-8C94-D119-2D36-A3F95280A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CA6D29-B84F-2A0F-9B08-580540C6A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9AB3D6-53DF-E4F1-4F94-22AE9E2A3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788A78-6570-A482-30FA-6F8DF1A2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8A920E-AA3F-8849-87A6-34709FF5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48A770-277F-42B6-0CD0-D2468715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49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D12C7-A76C-03B2-AD68-1FF016DF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20C56B-51C7-AA5E-2133-77501ED3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A8D4E2-C0BB-0E32-F829-B10F9991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F9CE96-6438-4DFE-7CFC-5AB3EDF0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04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B70198-FA73-DEAC-AFB5-CBC9F35E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61F2EF-D890-1F27-FB82-539D02FA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EB386-7E58-CFC5-35C4-9A176157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4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065AE-C6D0-13C0-1E5C-DCD7AAFE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7522C-621F-E4FE-835A-C05F071E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53F2F4-782E-D28A-FFED-9207147AB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8F5FE-6B19-2E7B-04F5-E437164D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E4C30B-380C-F814-6CDB-06816E79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D67D46-8C66-A28A-F35B-30324C98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1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00C16-CCEE-655D-A55A-03FFA9F1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3F5EA2-60CA-F27A-F0D1-88A72832D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43F8E-A54B-A7C4-8040-ACDB9958E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1E170-B244-C23D-B8E4-CF1AAEE8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DB0D34-15FF-9957-F583-D9F008CE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295E25-C8D1-EEC1-393B-58E9F055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620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88B3E3-5208-F690-0822-573EECA8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EB1A2-4635-CA71-9B1C-2E8CBCC59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7FA8A-8A63-4618-9046-ADA0F6C3A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6C5F6-6943-1B48-7BF5-6A78BF341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00C69-8D36-DB05-FFA2-5B984345B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7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3682" name="Picture 2" descr="11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1194.婚姻祝词</dc:title>
  <dc:creator>Yihao Zhuo</dc:creator>
  <cp:lastModifiedBy>Yihao Zhuo</cp:lastModifiedBy>
  <cp:revision>1</cp:revision>
  <dcterms:created xsi:type="dcterms:W3CDTF">2024-03-10T22:19:26Z</dcterms:created>
  <dcterms:modified xsi:type="dcterms:W3CDTF">2024-03-10T22:19:27Z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