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FC6C3-16BF-DCB0-4693-169BC5BAA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8D3CC7-6ECA-6EF1-A7A7-ACF9E490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F1E55-9AC8-0FE6-F994-22372468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AACA2-D56F-3399-B5B9-24CB5A58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B28A0-032D-B68B-5EBE-8F878BE6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9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F6B8-30D3-8333-9D66-55D4216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4D18A-4461-C483-4224-99B0191C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AD787-968E-5E75-93F2-9ED0217C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97254-F89C-428A-C9EE-E02ADDDE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CBFD2-6E5B-385A-5B24-8CACE64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62CF7-70D8-578C-A1E1-0C81752A2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C9B5B-2E4D-CD92-5C60-B914E820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581A8-5E2D-35C3-6049-9ABB343D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4A40F-12A2-3BD7-2EE6-C12CCEE0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428B-6DE1-67DC-6D7E-686EA6E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3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F5892-1944-F6BF-97BB-C00FD878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B7921-A76B-E6F5-299B-59D0AEDB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425DE-A406-EE0B-F3A1-D2F9622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ED9A4-B1D5-AE63-53B9-05A06E57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53DA8-98DC-93EC-F58A-069BB5BD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9EC6-76E6-764E-4B1E-83C248CF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74E0E-F206-64AC-C650-64E600EB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F2EEE-E46C-C138-ED3A-3270A74B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E4CF6-4204-C9A1-8E7B-928AD2CF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3197E-1E17-8C3F-8F88-BA7B842A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4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09588-CF5D-3F1A-E819-FA091428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AD8CA-D5F7-6F78-B5D9-772C4C883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E122B-797A-BCF2-5904-A68D3FAA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A7565-93DB-4C9E-4839-74F7D4A8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7CF13-994D-8A60-FBF6-85F227D7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6D92A-B71F-A2F1-1FFE-997D55D5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1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FE68A-BD80-FEE7-9B57-9C51400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E286D-C603-5F89-9B10-3E79C4F5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019B2A-7D1A-470A-1506-41D7AF52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0575C9-16D3-A0A7-7F0F-5A7A223EE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43FAC-7AD0-B631-FF88-DBBDFE061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9E30A-7051-2A70-665F-F5D97269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48A3FA-C6F2-E83F-7728-7EB9346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7F2F47-826E-4827-3E69-76008194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AA3EB-A5A1-C003-E7FD-4656A8B1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98590A-2AB2-A087-968A-718D2CA3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D0998-C9D7-7716-B894-0DD29C2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E6632-B5FB-4FB4-6494-FF6F9C9B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8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7D62A-4EBD-AF15-666A-95DCDBD4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384EA-3301-A3CF-B903-F1F5975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BB122-7F91-E5D0-6F91-6AED352F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8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7757E-AE94-55F7-DDC8-36D4930C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8E3B6-5B4C-2F0A-D185-2121C065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EC055-6F9F-635A-FC64-F848B548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AB14A-B3E1-EE1E-16B6-D28F465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1CF44-8AF8-F302-DB28-06FD34F3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B6F4-A2D4-2214-325A-5F1BBE0A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EEE50-FC57-0FD2-3BF4-2C2CA13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AE9825-0317-14A9-F2E2-EE7C6F3D4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78BED-7E81-67C6-F7FF-03D63F866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D4936-3D6D-761A-14ED-568BA656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4AE39-7EA1-5D2E-AFA4-C906DB2F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2E3FF-D1B3-DF83-35AF-1B724288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625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D7D36E-5BFA-982E-CEDB-186DB6E0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AC7A6-FDB0-0FA4-A27B-3BD25586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FCE57-22D9-EE8B-D99D-08574E4FE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6D28-19A4-1DE4-4B73-0E1F7B83A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D628-6FD4-5852-B455-A6970AADC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778" name="Picture 2" descr="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1198.新屋落成感</dc:title>
  <dc:creator>Yihao Zhuo</dc:creator>
  <cp:lastModifiedBy>Yihao Zhuo</cp:lastModifiedBy>
  <cp:revision>1</cp:revision>
  <dcterms:created xsi:type="dcterms:W3CDTF">2024-03-10T22:19:43Z</dcterms:created>
  <dcterms:modified xsi:type="dcterms:W3CDTF">2024-03-10T22:19:44Z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