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96BE7-7419-C82B-49BD-C09F032BE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ECE971-BD10-9FD3-4371-38F5A738F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B8DD8-997C-0904-96C7-4C7F8EDC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6A596-DDB2-7452-6697-5E8192A7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8CF27-7314-28F1-C661-1B8E1B74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6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3E4F-C974-6909-6B91-B7314B89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1C8D44-94AF-BFF1-165A-B83350BEA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A7D6C-2B01-BDDC-4C5F-BE50C624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7FFFD-8BEE-1319-FA60-1D04E7D5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549BA-5AD2-2365-555B-70603FDE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65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F23214-9D90-77BC-FB62-563FFC0F5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4E8121-F09B-FD70-34D3-2E8032EA0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B3671-D8E4-03C0-9C45-E0531FAA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B8130-99EA-E622-CC5A-487AADC9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5E77C-C159-4537-46D0-E46EAD3C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3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F7E65-E6E6-35CC-F146-2C2EF7BE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CAFA5-56FD-4DBB-667C-2E8C4EEF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49831-BC92-F27E-C4C0-B85A953E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E78DF-4D77-EE55-C112-240FE4FE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54B98-CC7D-4012-0984-CC16F7EE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1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A5AC6-B611-2813-AA47-9B446A32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2113C-F92A-5A13-9BC6-DE4DF17CF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3DF64-2C98-2B23-169B-3CE6F00F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06BE1-A5C8-BC38-2C15-8072D9F5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A5C3E-AFB8-3BA1-4090-A1AD88F5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01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91DCD-6007-CE82-DF98-4789AF39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778DC-C015-21C5-A2BD-18CE0279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0576F-CBFA-25DF-B09D-6519391C1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E6566C-5B04-DC79-BD0D-55C4406A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5EB3E2-46E0-099D-1CDA-D6C43F6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BF2A8-F999-7EBE-C2CF-5D527F5B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9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3D44A-2083-55D7-E67A-0BC9F679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E8BBD-0781-6022-3FAE-FBD66E560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D8E0FE-CDD7-FFB4-79B3-671E28708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B52155-46AD-3F7D-BAD3-F1A6346A8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5DB94F-5683-0819-FD58-7414AAC94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9FDA0A-53DE-2E12-7DE7-5C96C02B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7B4A13-4823-0BD8-872D-E889053E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E83BB3-58E2-4288-2FFB-29518BAB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44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54588-6751-56CB-70A6-8750C376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FB8D85-9C53-869F-31F8-11CFA954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EE9661-0ECC-0767-BF6D-D9B34C70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0E5873-1DCF-6D07-9795-F10AD70B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66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C81DDF-C5C5-C4F4-4A32-A19459D6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0C7B4F-1626-FC6C-7D6D-D57272A1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417AF1-5A7B-B219-E96C-85E10420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4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CE61E-AA5D-11F8-F9BD-8508F6E6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51664-0D98-AE50-CE5C-9B3CEAF24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7AD36A-D219-A491-2A39-1CCC4BB3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55B430-1BD5-4BEC-B8FC-EA7B755E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A16B9-BE17-4748-E3DD-209454E8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4C0FB8-A7B8-5E68-093F-5AD57F03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4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3A503-F52C-BCD2-5935-1579A3C3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B2BD30-AFC4-1992-90D2-8BDBF1B27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0D4BC6-782A-31F9-2B69-9C9C2B6F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8B367-7C3A-3025-E944-A7238DC5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2E0DB1-6A0C-1B30-B500-1D0239A6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CD790-BA71-27B1-4B46-F59E5318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761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EE7E1C-C3BA-537E-6FD8-464D7B78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AFB3E7-36A4-BF19-89D0-5753AD8AF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7815A-8C90-C808-CD95-02446AFDC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7B603-3429-430B-819C-D294DA198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98064-1860-C873-4AE9-44E06CCC7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0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02" name="Picture 2" descr="11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1199.迁居礼拜</dc:title>
  <dc:creator>Yihao Zhuo</dc:creator>
  <cp:lastModifiedBy>Yihao Zhuo</cp:lastModifiedBy>
  <cp:revision>1</cp:revision>
  <dcterms:created xsi:type="dcterms:W3CDTF">2024-03-10T22:19:48Z</dcterms:created>
  <dcterms:modified xsi:type="dcterms:W3CDTF">2024-03-10T22:19:48Z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