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A63E0-779A-0626-B48C-FABB6BB82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B29DD3-0EED-F7B3-6EF8-778A1B6DF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9ED209-18D1-BEE9-151D-A90654C5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69FC-BD55-4676-B0FE-2CACC656C1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6795AF-302C-83C6-AD06-6778449C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09983-8171-A351-0FDC-E4B63167D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003B-A755-45AA-AD26-65DDCE84F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67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41BB5-519B-A4D2-0F65-6EB1BFBBD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3FF5B0-EC21-32F1-1868-64E96F6CC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109AD9-E1C1-BE1F-3103-76E384E95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69FC-BD55-4676-B0FE-2CACC656C1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1CB0F5-42BF-19FE-B876-82D28CFA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2D80A0-C375-7786-1918-E9120E18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003B-A755-45AA-AD26-65DDCE84F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9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DC33EA-659A-6F7E-5807-1661AC414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6DC04B-C517-CF2C-C8A4-ACCBD9128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7C528F-97E2-01F1-6AA9-4A8D9E2AC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69FC-BD55-4676-B0FE-2CACC656C1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95844D-4D0B-39F5-38DB-DD405209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3F66A3-60E2-CD90-7F39-3CB56C03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003B-A755-45AA-AD26-65DDCE84F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18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448AE-3D9F-E247-AC1B-BC1D0A9D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AF047E-8129-327C-0E69-D9C4A9CB3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50430-BCB2-91B3-6460-4579FB71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69FC-BD55-4676-B0FE-2CACC656C1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F138A7-523D-B97A-DBE4-976910F9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C4C671-DC46-48F9-9899-ED8A90C9D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003B-A755-45AA-AD26-65DDCE84F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29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F1186-E63A-7E12-D996-0BAEFE885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7D497E-09E9-9B73-283E-1D1833227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2AC312-723F-AD8C-4F64-21BC50BC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69FC-BD55-4676-B0FE-2CACC656C1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3F881A-E304-F18C-A976-8D443C6CB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901E2A-392A-AC10-0EB9-1BE64DCC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003B-A755-45AA-AD26-65DDCE84F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65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3A5CB-674E-4262-C7E4-8D01F3334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20652-5CFF-A44E-81B3-31487A6EB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45FC2A-FDC8-ED3D-DC34-BE773FF3D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A5B1D1-A858-045F-0409-4569503D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69FC-BD55-4676-B0FE-2CACC656C1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64F0D2-80EB-E97C-B028-68179161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A90182-C2CF-A255-A22D-BBCB76AF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003B-A755-45AA-AD26-65DDCE84F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84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5EBEB-2A1B-1BBA-E4A6-6ADE4E4E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B453A3-9FA6-2F6B-1717-CE16EE1FD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F950C3-167D-5909-D7A3-BDB681A2B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8978F9-72B3-0209-FD41-DE595F69D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F1919-2521-73BD-D358-71A191E08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F00119-D504-7EF6-F303-E5CA9FE4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69FC-BD55-4676-B0FE-2CACC656C1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102AD6-47F7-320B-FA2A-39B3908DA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FBB963-7EBE-4921-932D-25F9BFFF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003B-A755-45AA-AD26-65DDCE84F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84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FD9F6-DAE6-B4B0-5A17-D8E178E07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DDE5E9-F63A-2223-2A7E-01B44BB63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69FC-BD55-4676-B0FE-2CACC656C1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E73CBD-5F5D-8997-C3CF-BE5FFDC2F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1C0210-8243-4504-9E2E-7E9D910B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003B-A755-45AA-AD26-65DDCE84F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27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5AEA4F-1AD4-B415-8C5B-137D47671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69FC-BD55-4676-B0FE-2CACC656C1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328530-4C08-9D99-20E9-A9C08C85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6BAA4C-C965-72BB-528C-F069829D8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003B-A755-45AA-AD26-65DDCE84F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53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2B09E-058C-8EBC-756B-FC0444223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4B60F8-CA0D-3E11-F27C-C908B7C77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D27422-AAFF-3C0E-EE59-C006F0192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0ED944-617B-63CA-25D9-0C9A695D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69FC-BD55-4676-B0FE-2CACC656C1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BBF6F8-77FF-F959-B342-73CC36151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4445B9-34D7-498F-FF5D-1E3C36FA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003B-A755-45AA-AD26-65DDCE84F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34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856C7-E112-982E-6443-88BA46386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C4FEA4-7EC7-EAE2-9332-B3F9DCD41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97CC71-D4EB-FA46-2F6C-906A40DA6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D4106A-903B-FFD0-7CF8-3287A8E50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69FC-BD55-4676-B0FE-2CACC656C1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3CFCD-8D59-6F2F-4F58-A41EB565F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BD26EB-1EBD-F3AD-4D37-089FF2F1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003B-A755-45AA-AD26-65DDCE84F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8365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1E2800-AEAE-5727-F332-805112AEB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9FC16B-9EA1-49E4-423B-145412417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E7BF6F-8DE9-B0FB-F896-BEC6C67CE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F69FC-BD55-4676-B0FE-2CACC656C1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769CF1-05CF-7DF4-0FE2-FE40F7E11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414A1A-BE48-A0DA-6A45-EDCF3B7B7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B003B-A755-45AA-AD26-65DDCE84F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45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826" name="Picture 2" descr="1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1200.永生门</dc:title>
  <dc:creator>Yihao Zhuo</dc:creator>
  <cp:lastModifiedBy>Yihao Zhuo</cp:lastModifiedBy>
  <cp:revision>1</cp:revision>
  <dcterms:created xsi:type="dcterms:W3CDTF">2024-03-10T22:19:52Z</dcterms:created>
  <dcterms:modified xsi:type="dcterms:W3CDTF">2024-03-10T22:19:52Z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