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E2858-F2E3-6C8D-8433-19F30373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97385-C3C5-711D-BE7C-E5E815F21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0E708-1345-5030-3B68-43D37D7E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6C924-9D92-DE22-F2F7-9E42CD8A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062C5-995F-5C5D-1615-1F27D5BA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46807-6818-B468-C239-C1E2C972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6A456-083D-F2A0-212E-F3CA4DE49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457E4-8E78-FBB8-440A-DC029488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D7120-CA03-AE64-26CA-DE6778B8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775DB-0C7E-9A32-82A1-50DCE68C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450EF-F0E6-13D8-ADF4-287E3D948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C6E7A-FABB-FF56-7E6F-65C15CA42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AF155-FA59-DFBE-1C99-667B9358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1C7CB-F82B-24DE-8691-D18763D0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5DCBE-F1AC-D6FB-1594-CADC60A6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0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1A98C-2F92-4265-BC1B-73B1E95D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D96A1-4B7A-8BF3-4453-AEB4D2AE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A0E40-1FEF-CB15-CBDD-8E6A39B5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D9272-7170-74CE-A2CB-5CBDB4BA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8644F-A3C2-9686-7A36-D07A3808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9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28674-D6BD-6DF9-4220-58E4589D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C6DFA-F733-B7A1-3447-D2EF45E7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8DA75-06D6-DC41-258E-C9D64B3D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F922B-2799-7E74-5C8B-DB0D4387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C5F56-6D2E-DE3A-6A64-FCCD5F3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3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F48EB-4D3E-3B11-45F7-E5E8F6C8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88C8-156E-FBE4-BAF6-B63A369EF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027A5-2877-C91D-245C-2D18810D7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697B3-E709-00FE-E7C1-AB413090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BD9A8-ED98-967A-6C04-4B771677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E008-6F0A-73EB-232B-1E4EFDA9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AAB1A-12EE-CE50-6ECD-D607C4F3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B5BB1-D874-E34D-3220-94C563D6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9EDC4-8976-0239-7446-B4F5335AC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F1951F-ED06-7F12-F6C1-3E0C8A46C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CBF319-BA7D-0FB3-301E-BBAA56CF3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4FB8B1-DDEF-485A-481A-0C315181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1BCAA-00BC-08D7-CC30-DDAF5B09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A3D78E-3491-DC29-2B8A-4ADED379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8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3B40-6DD9-03F5-0B81-56B8C1FE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E9E807-146B-7628-C015-E6B110EA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0763D-B9C5-9A6D-A968-69C4B8B5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47DCFC-7DEA-CFFB-06ED-3CCDEA82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1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1D37C-4E6A-8610-138A-90120BEA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B51C1-8506-E773-34F2-9356A769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5D825-D9C0-1181-4AF5-4FCFCE69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38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FE5C-098A-D694-4ECE-4E490EFC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F3F0D-20F1-6629-6102-EA62A52F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2DD87-2FCB-7EF2-33FA-F7FB679C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7C27-DDF9-CD6B-A512-0A69DCB0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5C3E5-F326-2BCF-997B-4F8BE536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14A56-AF3B-D741-889F-DC11E9DC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86795-AC3B-51F9-A664-90BC538E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0F09A9-7E1F-E17E-18EE-6C6C6B9DA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0F428-4794-088E-A047-B0EC9F18B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8F4E4-F39A-209E-CF91-3F634E8D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EEC7D-2B28-18C9-64E2-3AAE9741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57B71-B575-EAC8-8752-4F55AF27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975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8E26B-F130-BE8A-F1D5-7E0FC98D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A7188-8CE8-EB39-1EB7-E4559F54F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DCAC3-2CFF-D42E-E628-FA7F0E272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3A3E3-4FA6-87BC-35F6-BAC2F331B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1E2CD-A405-9179-A916-9967412AD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898" name="Picture 2" descr="1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1203.软弱祷告</dc:title>
  <dc:creator>Yihao Zhuo</dc:creator>
  <cp:lastModifiedBy>Yihao Zhuo</cp:lastModifiedBy>
  <cp:revision>1</cp:revision>
  <dcterms:created xsi:type="dcterms:W3CDTF">2024-03-10T22:20:05Z</dcterms:created>
  <dcterms:modified xsi:type="dcterms:W3CDTF">2024-03-10T22:20:05Z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