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3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831FD-7BED-4047-A778-AAE4EA1D7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19DF90-3106-989C-84EE-A7E4ADCAA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3AE7DC-CCCA-CB2C-B7A7-C69150B58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5BAD-FF35-4EB9-9394-257AD0E89C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F13916-3906-5D35-FB3E-502EC173D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58E82F-6B0E-816A-3794-ACC738B4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DED6-85E7-40BC-AEF9-FE012DC9D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30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114F0-EF83-CC15-5438-B09BAB2CE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9B182A-794A-70A2-B9BF-CC704AE5D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BA446-D0BC-AD8D-08F6-1F85C833A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5BAD-FF35-4EB9-9394-257AD0E89C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215A57-14F1-DD0B-A314-FB6AC18AB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9534B8-BED7-307A-76C3-F3F3E3C2E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DED6-85E7-40BC-AEF9-FE012DC9D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037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06BD58-671B-72A1-51EE-AD9FC69A6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4D3DEB-FCE0-4B1F-41A9-7A6AC668B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A24302-743A-5B00-302C-F687AC44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5BAD-FF35-4EB9-9394-257AD0E89C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AD4220-B7BA-6C57-8817-56F492E86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B2D6A4-FCF0-3F3A-0794-F61D847D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DED6-85E7-40BC-AEF9-FE012DC9D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74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4A421-250F-A467-665C-65E09407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642E16-75FF-1AB7-D1D9-27E9D20BD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A7168-7157-AD91-6844-8EA9FCF5B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5BAD-FF35-4EB9-9394-257AD0E89C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91BB8F-D9D1-1FDE-1423-208FCEED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67B9DE-C909-56F0-D263-B7EDFA766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DED6-85E7-40BC-AEF9-FE012DC9D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69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C0DBA-053F-922B-917C-9285DA1E3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B2DACB-015B-5856-E967-81617FCB6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C1BE66-4530-F0A1-BB37-EA1248E6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5BAD-FF35-4EB9-9394-257AD0E89C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69C516-E6E4-5276-445F-6424ABBB8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CFDEB8-FEA9-EEA0-3D23-2913024D5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DED6-85E7-40BC-AEF9-FE012DC9D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31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6A3C4-1C18-D73D-C86B-9D4FC9755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EDD72-FFC1-F6DA-D057-8DA282452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1D052E-E619-6842-7D6F-A170A4B51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6C0958-82A9-F7AB-78F3-BBBFD3BDB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5BAD-FF35-4EB9-9394-257AD0E89C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BDB12E-F347-1D82-D959-702E64EF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B3B20C-9658-247B-0C3D-4888DE11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DED6-85E7-40BC-AEF9-FE012DC9D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71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4E97F-C40C-1911-0FDE-8073DD821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B45CC2-019C-75E6-A395-798D0622B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73B675-1996-9E79-861D-377390431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DCFF58-A572-0187-F774-FB2F76190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0FE6C5-05B6-EDC1-0907-1F9D40803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7D4439-7845-A355-124F-6F7B5CE7B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5BAD-FF35-4EB9-9394-257AD0E89C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E91D60-BD79-3EAF-293F-E35496B2F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11CCEC-CB8B-0687-67A0-AEE7D3FA0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DED6-85E7-40BC-AEF9-FE012DC9D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8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B06D4-4BC4-331D-ECFB-08CAD613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BA83EC-CCA0-625D-77C3-31CDCCD77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5BAD-FF35-4EB9-9394-257AD0E89C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69D418-1DF9-22B5-B1F2-8C5CCB399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2A09EB-8B89-9693-27D6-6E32B666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DED6-85E7-40BC-AEF9-FE012DC9D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39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45F0A3-0C1F-462A-D026-F4C8BC0CD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5BAD-FF35-4EB9-9394-257AD0E89C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DEF970-DA45-3589-B2B1-1FDD5FEC2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F5A6B0-4B97-3352-B217-BF561E170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DED6-85E7-40BC-AEF9-FE012DC9D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30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5E115-7BB7-1DB1-7E56-022A08FF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F298A8-1D35-ACB1-7F4F-C64B4B499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DEA4A9-54B4-04E6-5CCE-C1FCCC817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881BD2-2116-13B6-7EEC-B2979799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5BAD-FF35-4EB9-9394-257AD0E89C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90AC45-152C-28A0-864D-8E791AEEF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0ED163-1E1B-0E34-C922-0449C4467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DED6-85E7-40BC-AEF9-FE012DC9D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63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44CF0-E400-0D6D-99F8-AB5F751D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6FB677-EEEE-2B12-1ADF-704FC79EC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F3C1A2-29BB-2445-E727-6C3D05C1D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45D95F-B4E1-E620-032F-28A36D3C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5BAD-FF35-4EB9-9394-257AD0E89C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25D065-9F67-33A8-A4F7-41F715976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72558A-FFF5-617A-F32F-90398B03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DED6-85E7-40BC-AEF9-FE012DC9D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34274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B0F24A-4F9A-A2D1-0466-DFA64294D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373DEC-810A-56BC-5BB6-35654D6D5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F8AE15-2398-A330-0E59-9DDDB9E8D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C5BAD-FF35-4EB9-9394-257AD0E89C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762571-ED00-7E87-9028-61A7F5B3A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457113-BE7B-E171-28B7-9D3C5042F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BDED6-85E7-40BC-AEF9-FE012DC9D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3922" name="Picture 2" descr="12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4947" name="Picture 3" descr="120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4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1204.安息乐园</dc:title>
  <dc:creator>Yihao Zhuo</dc:creator>
  <cp:lastModifiedBy>Yihao Zhuo</cp:lastModifiedBy>
  <cp:revision>1</cp:revision>
  <dcterms:created xsi:type="dcterms:W3CDTF">2024-03-10T22:20:09Z</dcterms:created>
  <dcterms:modified xsi:type="dcterms:W3CDTF">2024-03-10T22:20:09Z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