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C8CC-CE3A-12F5-4E8E-E22415F9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0346D-A712-3DE6-0256-48942048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0F78-351B-B5D3-80B4-E1181F8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92D3-04B8-8CB9-575B-BB8E1798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60820-F34C-BD72-EA23-2C2FDB2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15B7-979D-3BE4-1ED9-5F7A92E5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FB708-B60D-81E5-3BD2-9B635553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DD274-47D7-BAEA-EBF3-5558477E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A799-12E2-1AD6-0CC0-0E81AE49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AC4B7-3F0B-6883-7119-EABBD7C4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9923A1-834A-E185-C225-135BAA28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A5FF4-B080-841C-A1DA-9784BAA8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EF14-9323-E250-6C8B-F14446A6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09E65-835F-30E6-C557-1AD6105D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CDF01-BEC2-2CF8-6BEB-97B924E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2EDD-3C4A-2324-9936-B17F718C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8DA79-E5F9-8138-467E-DB5B9F7C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B968C-14EE-5DDA-0952-2E92D955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2C965-D42F-4813-D3D8-A5ED08B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0EE8-1130-F32D-6118-D3B6B70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8D9CF-DBFD-00A7-1C20-2010454D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D88E3-FC02-D68F-7202-FCF9ED4C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0B9E9-B455-44F2-BD84-41A2945B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7F1E-8C07-B896-CF0D-0852FE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F77D-71E1-B8DE-D8B3-555B8F8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FAEB-5487-EFB3-9EF7-475B076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94EBB-37EA-61D6-5F2E-36D65821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E0E66-860B-58CA-E63C-CE8D019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528DF-C603-1A44-A63C-6837036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ED9B7-1CED-514F-52DB-43CFFA35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CAE63-2D2A-F3F9-C820-7A678CC2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4C44-CDAE-D66E-8FFE-56CD37B7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8BB44-E187-485B-5689-A547AD2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FF2DA-5119-A670-0385-D4773C9E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2F768-8D14-B6B1-5446-2076F342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2DF70-DCA7-33E8-E508-C373306F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37BB-CFEA-AA21-B665-6523609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893CD-E0F7-AD8D-1B67-023014D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869CC-C42F-3EDF-58B5-FA613287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1F3D-16BD-7F99-7AB2-83CCA30F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28A68-07BC-4A3F-47F7-74EA9B7E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19BD4-A464-F7EF-9D3C-83CED374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C2354-0456-1C22-6E1F-B9CCFCA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B571B-4223-0A79-3A18-640FF650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09CC03-71FF-794B-8A18-7BDAA2CE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9A74-59A5-905F-E239-CA6A2817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55CE-BD3B-613A-F742-82263CA3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DDBC-E5FA-39A5-E885-699B5C4E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D1464-5C8B-BBA4-B625-A1268FE3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71EF9-630C-4AFA-700D-FE27E748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3F03D-2BC0-994F-4894-3909D70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F8CAA-6918-EE7B-A462-60D92EE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4BAC4-2D96-97A7-44BD-9844AE85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DA0DB1-5DDA-07FA-8FF4-3C968EC9A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F6B47-B518-F3E7-2627-EB8B4515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BBD59-3807-1842-5B8F-B4622F7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095C3-C829-7EDE-4408-01C666D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E8EBB-1220-761F-822D-77107AD1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24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FBFDE-8F61-4509-F51A-F205C880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D3BB7-972B-F15C-EAAF-5164AFA3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D8C7-4AFB-7410-0A40-C600037A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87BB5-6E81-A4D2-5D34-213F9704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272F3-A162-31E4-EAAB-26A17ECEA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994" name="Picture 2" descr="1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1207.门徒去世</dc:title>
  <dc:creator>Yihao Zhuo</dc:creator>
  <cp:lastModifiedBy>Yihao Zhuo</cp:lastModifiedBy>
  <cp:revision>1</cp:revision>
  <dcterms:created xsi:type="dcterms:W3CDTF">2024-03-10T22:20:22Z</dcterms:created>
  <dcterms:modified xsi:type="dcterms:W3CDTF">2024-03-10T22:20:23Z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