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4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A2887D-BBD1-E77F-A85E-D0512EA0E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C86884-CBE2-3481-EAF1-36815F25D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C31645-DF64-BBA8-EABA-F2DC7B36E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50DF-570C-4250-AAE8-E480C495E5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3F6E1A-D4A1-0D42-B847-71BAF0C48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F73CE6-4CE7-68A6-4875-6ADB5C37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E918-2D76-48E2-A723-2055D3D3E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775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73B1ED-876E-663A-4B67-B42A48730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656942-D0F0-2D90-BB97-77230F9B7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6F6BDC-F773-DFAC-6BB2-F371E1CDF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50DF-570C-4250-AAE8-E480C495E5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C337F2-E216-C9A1-AB27-BF8631B58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92ECE9-2E24-5010-4BED-58196E0ED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E918-2D76-48E2-A723-2055D3D3E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030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6EC5DE-2283-A3C0-AD3F-294D4F7F2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40DD04-01C8-98C8-271F-F21D7EDF1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8958F1-3F38-4C40-840E-1362E4C22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50DF-570C-4250-AAE8-E480C495E5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7FC8A0-DC44-4016-F196-D5BC5DFA8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0B5F7F-0DE2-CD64-BBF7-946362255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E918-2D76-48E2-A723-2055D3D3E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713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FEC118-09F3-D70D-22F0-56539C353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B1CFB3-98F6-5D73-18E7-C0780B0A4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EB03A6-6925-BDAA-B1F1-521E328E3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50DF-570C-4250-AAE8-E480C495E5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28361B-EC4F-1AB6-92B8-2644D75C6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A337AC-1F05-98C9-AA5F-7CFEB6BA3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E918-2D76-48E2-A723-2055D3D3E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21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EE99B-698E-47D7-E490-B848D379D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0C9CC2-841C-1B89-D0F3-4A77C61B1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5899CE-E14C-F1DA-9393-6D38E0574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50DF-570C-4250-AAE8-E480C495E5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298931-06FE-4187-307B-1838F9416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8CCD33-46ED-6949-7BB3-B3A52F0B5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E918-2D76-48E2-A723-2055D3D3E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065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1675F-4C26-1350-6B78-0D70D6E8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49A9E6-7AC1-A063-F360-9AB69B068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75A36F-B0AA-3242-0FFF-59E6BDAB8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2905EA-1A4E-9CC4-72BA-6A67F3DE2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50DF-570C-4250-AAE8-E480C495E5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1FF462-CED5-7BB9-A8D7-771A936BA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B730AB-7037-10B3-1F18-EB3041D7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E918-2D76-48E2-A723-2055D3D3E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499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3011F-5AE7-4C71-839E-EDDBBB26A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725B74-4731-0EA3-69B0-73CAC144B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354930-C38B-ECA1-2CBC-FFA80565D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D1F5D3-F729-5E2B-946F-E9C4F2DC4C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132DB2-B288-F468-0BF1-693604609B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7D5FA5-E537-9870-90F5-444FC2C11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50DF-570C-4250-AAE8-E480C495E5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CFAD6D-B74F-7A94-2909-DBF688357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BE482FC-47B2-7553-F9AA-C6AB8840C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E918-2D76-48E2-A723-2055D3D3E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75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C7C42-4D75-07F2-6A9B-4069ECBB9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2D2FD9-10DA-8862-3273-59351D5C4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50DF-570C-4250-AAE8-E480C495E5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F17362-8CD1-ABFA-22E5-96E026A65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5BD03A-515D-7597-6602-502A50688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E918-2D76-48E2-A723-2055D3D3E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804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5B045A-9DA6-6A6E-B751-5A8E9D354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50DF-570C-4250-AAE8-E480C495E5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96E45C-5E59-55C1-DBB1-72BA8293B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33F374-711E-10A7-FF88-4184B965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E918-2D76-48E2-A723-2055D3D3E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722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EBE91-B2B5-1E22-F1E6-979E76980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C4E8C6-0737-2DE1-5B5E-1BA055F1E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7AED78-067E-D679-79E2-617C182C7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9B5B32-62F5-BB9C-ACFF-482FDC17C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50DF-570C-4250-AAE8-E480C495E5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E1F47C-8912-8E87-9683-CB6BCBD5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9C71F6-96F1-71FB-1EEA-42C3FE112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E918-2D76-48E2-A723-2055D3D3E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578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F97A1A-C945-1B60-4604-ACEB8EEC7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384DED-60D1-81AD-1675-42190069F1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4EB135-CC50-18E5-76DC-D3D37265A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BBAD8B-4712-C2DC-A56A-7D3934A32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50DF-570C-4250-AAE8-E480C495E5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AE2DD1-E279-CE84-BBC3-2B3C8AAB0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41DC6A-B31A-28E2-F627-F2A70AB5C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E918-2D76-48E2-A723-2055D3D3E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02554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2FA933-09DD-C41D-F6EA-53DF6F4FC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7C56CE-356E-D42C-725F-E8B7D0D1C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DE6210-5F85-2297-524F-A92D566086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350DF-570C-4250-AAE8-E480C495E5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34F350-9F7D-16A6-5E33-1F99106CC8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1020BE-A38F-B082-58E8-558EB4B18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7E918-2D76-48E2-A723-2055D3D3E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83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3138" name="Picture 2" descr="12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1213.新年贺歌</dc:title>
  <dc:creator>Yihao Zhuo</dc:creator>
  <cp:lastModifiedBy>Yihao Zhuo</cp:lastModifiedBy>
  <cp:revision>1</cp:revision>
  <dcterms:created xsi:type="dcterms:W3CDTF">2024-03-10T22:20:48Z</dcterms:created>
  <dcterms:modified xsi:type="dcterms:W3CDTF">2024-03-10T22:20:48Z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