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CBB3C-4A97-3A5F-6E5C-B65399ED7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43D0D1-9A80-BB59-AF34-FB1DE4F51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92093-2943-0519-4343-059E5304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975-A17A-45E3-ACB4-EF7C03E42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B4023E-DA48-00A3-AF45-C727364C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D85EEF-BF49-F79B-E947-D8723762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C9A1-F329-4E2A-BB9D-E238246D9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32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46524-1A1C-7186-F384-1F490895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4A3ECC-DACF-4C12-17EF-1172E87B3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00DF8-F3EF-3993-6C91-BF2D6975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975-A17A-45E3-ACB4-EF7C03E42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4A55D4-F407-B1D3-B7B4-444EC423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B3840-8391-BF48-5AEC-2388376B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C9A1-F329-4E2A-BB9D-E238246D9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41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FFFC44-87ED-879D-5F7A-D4BBCC9A9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2360A2-E5B5-BE08-D57B-ECC68EEE5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13855-3901-45E7-977B-EF03F4C1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975-A17A-45E3-ACB4-EF7C03E42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3ECB9-5F01-7BA8-DBE2-0F7813B4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A41FD3-4857-2788-C33F-DDD40D67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C9A1-F329-4E2A-BB9D-E238246D9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14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9212B-5AE6-6C96-503B-37969265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8828B-213B-E7BD-78A4-6BD6F230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4451C-2C8A-02E5-76D4-8DD6A2DDE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975-A17A-45E3-ACB4-EF7C03E42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ED4A0-D707-B24D-30C6-E96E86CB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1C368-5BDF-57F7-DD0D-88AB0D1D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C9A1-F329-4E2A-BB9D-E238246D9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03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C096C-D8FD-1F59-1AB6-B2E3BB84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EA6854-3D47-34D4-BB41-9E7F01F1F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B6B427-2372-561C-B314-B60C689A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975-A17A-45E3-ACB4-EF7C03E42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1B468-D2FB-B762-1682-2A147058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C8444-EB16-DA8F-B78E-54FD9F77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C9A1-F329-4E2A-BB9D-E238246D9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98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37541-3F8A-ED4B-1D27-91FBEE34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6E0CB0-6EB2-5675-917F-CC43A497A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D36289-4293-EFFA-29D7-F5A53C38E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E18C3C-D26B-DD24-8683-36A78B5F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975-A17A-45E3-ACB4-EF7C03E42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E1CAA2-074F-03A4-97A0-9EDC5DED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27E543-E229-B9D5-2858-6F6295BF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C9A1-F329-4E2A-BB9D-E238246D9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4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5CB22-7779-91C2-F353-5BFDDEC4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D6A1AB-A619-1736-6E0E-158D948EF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0C5C74-FBBA-B3F0-00F1-80A49F6E7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E75511-7607-8E61-BBC2-CD6A56A4D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1633DF-DC9D-10B0-B5B8-A96DEAFB8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33595E-5F89-5170-06AA-0F7E604D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975-A17A-45E3-ACB4-EF7C03E42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213999-8B83-F999-BC2B-A3505F58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59C014-6CF9-F01F-897B-5A77DC35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C9A1-F329-4E2A-BB9D-E238246D9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77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9142B-57B4-D64C-8D8C-FBDFC6E2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74E251-BA6F-DC47-D8E3-0D21DDC4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975-A17A-45E3-ACB4-EF7C03E42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9C5DC0-7006-B517-A7DA-8483D9F6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F8F0B7-6171-102A-4FD5-731D50FB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C9A1-F329-4E2A-BB9D-E238246D9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6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029E29-85C7-AEDA-D64E-74262C1D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975-A17A-45E3-ACB4-EF7C03E42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481035-A5F6-3A93-FE02-532D0DB7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3F91E-FCC9-EC19-3C92-10230DB3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C9A1-F329-4E2A-BB9D-E238246D9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1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42B52-5A9A-2C17-4DCC-4A46DB1C7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9CB629-FD77-B40A-44D9-54E4D5067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E85714-768B-496F-6CE0-845F4E452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2D41E6-CC18-972F-A75E-F9DFFF28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975-A17A-45E3-ACB4-EF7C03E42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3888F6-219E-0067-B350-8188AF2C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FFA0A5-1FBA-9B09-A40D-305CE796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C9A1-F329-4E2A-BB9D-E238246D9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2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CB31A-A006-C43B-2ECD-BC0BAD30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C0829B-3291-B7C2-0CAC-4DE4DBB65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8EBB5B-8BED-C66B-357C-7E3B8C199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44E354-0EAD-446F-A3D2-B5E2FD8E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975-A17A-45E3-ACB4-EF7C03E42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C4A612-634C-430C-8209-A9C255E4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0E529F-7B67-0DE7-90A7-926830E7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C9A1-F329-4E2A-BB9D-E238246D9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7312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099E54-13EA-388F-15D0-EBF61B1D9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AB7ABF-D3D4-E93D-0F3F-D5214037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5B3389-E04C-BE77-2082-46B7A1B49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5975-A17A-45E3-ACB4-EF7C03E42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EB327-0152-D55F-F202-F198B9333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DAD3E-7112-227F-FACB-7E0D54D19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3C9A1-F329-4E2A-BB9D-E238246D9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61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5186" name="Picture 2" descr="12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1215.新年祝福</dc:title>
  <dc:creator>Yihao Zhuo</dc:creator>
  <cp:lastModifiedBy>Yihao Zhuo</cp:lastModifiedBy>
  <cp:revision>1</cp:revision>
  <dcterms:created xsi:type="dcterms:W3CDTF">2024-03-10T22:20:57Z</dcterms:created>
  <dcterms:modified xsi:type="dcterms:W3CDTF">2024-03-10T22:20:57Z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