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AF1F1-9141-6BEA-2967-83A5DF838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A2FCAE-6BDB-F6AE-7AAF-19B855580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00D41-BCB3-AE5A-6000-888FEC87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E56EF-DC55-95ED-EB58-9E331FE9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45F71-7BCA-115E-0029-479B8DC6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01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296E2-A8B9-9328-C366-EFB5E8FC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505600-F690-37B8-955B-1EE9FA962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17795-4378-E38D-C202-FAA6721D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71678-3E69-3109-9122-A7D31D4F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4995D-B90F-F50B-16C9-DE6AC6BE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5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5FFFEF-7714-8395-3E66-44B14676E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E88ACD-F53F-54B0-11D4-AB21C6D25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D43FA-B3A6-589B-3477-2190DB39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3661C-BDCE-D711-3BE8-E9B70207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EAE5C-7CB7-ED22-BA34-48C28D04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06771-DB99-D764-5762-03964075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504E3-8A59-BC32-5EDF-9C81041D2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1815F-4E4D-D20F-CA9E-3B5281E5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327F8-5B0C-98ED-ED5A-56327880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34574-9740-F1E1-F4AB-5D43711F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56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FBAB-9400-AD9A-1F40-7A51A437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986FD2-A5CD-5A8D-0158-C8003CE87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23787-16A1-2620-8789-D005FC0A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16337-501E-654F-E772-9B910F29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0A041-69BA-8F09-2025-6CDBA190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9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10F73-1DF9-E7F7-BCD7-1E08EC29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8923B-E949-5D7A-FC20-D14D169EC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A7648-3A5D-0AB5-40B3-282720487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13688-1C9E-29E8-1043-25040051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F32E25-689F-CAEE-E150-FD266747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2767ED-49BA-768C-C6EE-8B1C2D41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5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5643D-0C3A-235D-1A4D-73418D92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D73AF-C3E0-7295-F99D-1892B00F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B18AC0-1907-B36E-3CEE-6AC52F533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B3AACC-6158-3E02-F7AD-C2E12D528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26AF72-02E3-351C-06D2-994DD2AC4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DBC9BB-92AA-F19B-CE4B-1640A83C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C38797-C2FD-1298-E8DC-03A7D769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EB94D3-1604-2C58-B106-0C1E995E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0F77B-62D1-0575-E831-35566F64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C03B90-69BD-DC8E-82A0-F773A703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12022E-FA01-C9F2-876E-3D66B75E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1645C-D822-FEA0-A742-32ADFE3F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6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49D840-0389-FCBC-C31C-324F252B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DF7A1E-7F95-B2F5-4E35-4D7ED65C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BE0BBE-68EF-3388-995E-A964F2CE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0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3E012-8E98-C9E0-72E1-048F4E27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6104D-AD42-C644-0C7D-8EB65653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C7D816-B93F-F74B-02C8-66966FCE4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FCCE8-CAB8-598F-93FC-6B77E054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7FFF8-701E-C1ED-B100-2BA4ED3E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302DEA-DF0E-CB41-2AE6-BCF74BC9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2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1A969-F68C-BD4D-CF46-A4772DEB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80F2FE-587D-9725-F011-0119088CD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7DCE3-50A8-7989-387B-FFCC78F5F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EA287-B674-7CB9-5E6A-3C431CA8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504C3-8A26-6A60-99D7-630EFFDC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B5C4D-181A-4806-2DC9-97C368FB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023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02A0CF-CFAC-167B-4FC3-098A838A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223F0-75C0-D8F9-6E17-BF60A3935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A0AB3-CA0E-833D-9ECC-81A5D1546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6421E-169F-6D4B-6368-E5977F441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CAD9D-ABAC-0C3F-F1A2-FD6BDEE72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4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6210" name="Picture 2" descr="12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1216.从岁首到年终</dc:title>
  <dc:creator>Yihao Zhuo</dc:creator>
  <cp:lastModifiedBy>Yihao Zhuo</cp:lastModifiedBy>
  <cp:revision>1</cp:revision>
  <dcterms:created xsi:type="dcterms:W3CDTF">2024-03-10T22:21:01Z</dcterms:created>
  <dcterms:modified xsi:type="dcterms:W3CDTF">2024-03-10T22:21:01Z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