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B88A8-E3F7-093E-5E2C-37A18B368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75E0C-59E2-2E50-B305-38F9A9A1B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49F22-B452-F279-1F18-6BB096B0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9BF41D-AE54-D427-B72C-AA41405E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116FC4-DF34-E69D-4E34-76F64925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45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EC92E-00EF-DD55-96C3-734384B7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EA1222-4307-E4AD-7FC8-477DF807C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393C3-1D65-FD06-9A0D-CAB340A9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6E6FB-C019-B932-8BE1-148CB924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C1682-B40D-FED6-538B-2EF50EFC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7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D3E29E-5CE5-370F-4E11-BD483E5B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3014F7-BE2C-A326-7D73-C43B377BD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B3F77-A76A-0A91-5D86-38FDC3CC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8F9B9-B6C4-AB3F-3840-BF8BA24C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E2813-AB6A-275D-07F3-7E09D52C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87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158D7-9795-CBAC-9EA7-A1B5A9E6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84E54-4BCA-F4BA-1C12-B6BD7E775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593B5-2D5C-A0F0-12D8-E9B633A5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BA699-40AB-0EED-04CF-FFC3E994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9FB7F-EC13-E2A3-B4F6-61BDB42F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33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D8417-9983-3FA4-9D4F-A5384904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331CA-DD15-C191-037D-16533C53D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E2B0D-FF51-3526-7EF6-687757A2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3722A-F3A3-48C6-8626-962496A9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899D2-51EF-A3F7-8AC6-287D60FB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7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57069-AC49-CE4C-7650-2E66C1FE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08161-858C-F0C3-DC00-86593B31C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EC7A43-D277-6880-109F-11F9E4899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0653D8-ACA4-5C34-07CF-4EB80CDE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DDFEFE-0D5C-3364-5223-24E85058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E05171-66F5-58E5-1D51-1EB08E53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2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4671E-6BC9-A54E-BDB6-B23D0A58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D51F81-A53A-1C4D-FCC7-F390BBD51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628AA3-4CA6-0B02-C476-6C85AFE4A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6ED72E-CB17-9233-4A2F-610716C3C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BF40C7-728D-1622-CB7C-5E3A03CC5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AE0EA3-DC6B-EBD2-1FE1-82649D63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8705C9-2029-37E9-8992-9BBFB36D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FA5DDC-837A-0A1A-E26C-3F510378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73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8D701-F111-A3E7-0DBB-8040239A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8CFF66-8D3D-B6A4-DCDE-B2467527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11C469-4380-0D49-FFD4-9DE23772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3EAF9B-5728-5F8A-5725-809EBB9E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5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D56205-8E73-6D41-188C-BA230318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27F9F4-7839-7E12-6DC4-249BC575A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D70E23-EC63-AA9E-6EFC-9ECB061C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91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C9F0F-3DE1-E16B-848D-9E79391E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08A2E-5282-10DA-21E9-D4B032C3F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DEC98B-D08E-93A2-0F90-3A245BB8A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0F7416-3AAB-1D1C-A340-B6DD63F3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405D17-A2D5-3169-5E98-14E4C649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79C0BD-6490-961E-4C55-626FCB91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48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66347-5C6E-8B98-B133-E63BDD40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9834B1-7208-6451-7948-E7E7D232F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0345E6-36E3-94A0-EE64-823696B5E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99B6B2-80AB-B42A-E274-2436597D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1AAC21-7DF0-9650-A928-03714643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8490D8-B0E1-6A48-4BF8-32E64D0B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7138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85864-6B22-E2FC-0904-A2DB9CC9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B74879-3D29-6ECD-AC40-40CE68CB2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E4FC8-23E0-2C6C-4B49-A0C649FDC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3C480-B560-66D1-E703-D33906A76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53A6A-28F3-7B7E-33EA-87C0E9D85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3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8258" name="Picture 2" descr="12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283" name="Picture 3" descr="121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1218.主恩奇妙</dc:title>
  <dc:creator>Yihao Zhuo</dc:creator>
  <cp:lastModifiedBy>Yihao Zhuo</cp:lastModifiedBy>
  <cp:revision>1</cp:revision>
  <dcterms:created xsi:type="dcterms:W3CDTF">2024-03-10T22:21:10Z</dcterms:created>
  <dcterms:modified xsi:type="dcterms:W3CDTF">2024-03-10T22:21:10Z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