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90C15-D56D-181A-391B-0E64AD9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A9652-9CCD-1E45-855A-5FFF25F3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AD0ED-58BB-CE19-52F1-08F7C20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B9224-4832-0D63-4F6E-2CDE3DCC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C27E9-641C-BB6A-36D7-D72BCCD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CA20-A9CC-1B27-B40A-4AF2D8BA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D9F9D-6E45-E14A-84BA-19DFCAAE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B738-FFAA-8E85-DD93-6ED7DEFE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EDB9-67D1-C702-E600-13B4BEAF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0D69-7466-138F-6AC9-823BB55A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03C92-0ABD-8124-C9D3-0882CAF2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1E436-906D-832F-1360-A8ECB991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6C36D-6786-DC67-183D-B17931AF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CB20-8E84-5FCF-7A78-5BB8275A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9886B-2716-5869-C901-51FD6B2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9D8E-DC1E-3192-341A-2C448DF8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DEDB3-4672-1EBB-2831-ED38F98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693D-D05F-9B27-C41E-B48A867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244DF-FDE6-FF23-1377-537C9BA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6F02-DDAF-A41F-FFFB-BC4EC5E0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2B8C-9F20-07BA-ECAB-803CADED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C9785-4BE8-85EC-336D-7030E006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733AB-C508-32D2-9B46-3CA805CD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34CB-FAEA-C803-6F2B-4F48353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4607D-B5EA-EF79-145C-EAC78D4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18AD-E748-885E-4F36-13C388BA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AA21B-BA33-0E85-60C8-B6D5255D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6CEED-5C8F-E73F-9C47-44E74284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83013-D46E-9AA3-471A-BDE6176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C7290-9857-C503-2A76-0BACB26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1C509-995B-B516-FB94-F27DCC39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112B-1641-7098-295F-1BBCC02D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5779F-89B8-6802-B906-3AB1A6E3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803A1-B074-E7E9-C19A-495A68CC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64882-6EE3-44F9-430E-4DF999F48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98102-B29E-F0C1-2FC8-749B2E1C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2E9E8-9C74-3260-8CDC-C9D83D63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A27C-DEA1-9C4A-111A-BFBA5B2A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C0374-C7A7-A04F-2A00-9E1C6431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B4BC-0D17-50F5-D198-2EC54D65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CE7D3-EB36-91AE-E75B-CABE76A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48F25-5581-E27A-462D-D9584E14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E4A1A-4FFE-144C-6E95-2F61917C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0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1B84C-50A7-F640-7B5D-09E242E4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86E61-5455-57F9-EEBE-5DAC2F9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58E42-11CE-909B-7D7A-9420639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B0C3-199D-C22B-250E-C3CE9690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C11EE-97A0-8B9C-270C-C4590B90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894B3-0D09-0398-B25A-0FC3EF4F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C72C6-3351-000F-52B4-E32DB7B3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92FC3-F04C-39AD-0A41-A673574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D9C6E-540E-4C67-2823-B02D698F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644F-B37E-6319-F9F1-DD0290F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E1883-7DCB-663E-F9C7-EB60F333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3BA26-D84F-932C-35B1-C3306F49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E195B-F42A-3232-4C88-D77C1CFF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F377D-3F16-CD12-AFB9-968E3C85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E2125-E9EC-6A60-B1C2-5AD758AC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635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A489A-EE31-77D1-3BC7-18689964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A0B4E-605D-E5B7-D14C-3C475F84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279D-DBCC-DB35-F241-20DD7E8C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A9F-9A5B-4730-8B83-E51C1D06FB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55FDA-3D46-0AE8-ED2C-864130E0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46CA2-35AD-00B4-3351-55133CB8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E1-8A11-4E18-A405-08E6750EE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306" name="Picture 2" descr="1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1220.新年赞美</dc:title>
  <dc:creator>Yihao Zhuo</dc:creator>
  <cp:lastModifiedBy>Yihao Zhuo</cp:lastModifiedBy>
  <cp:revision>1</cp:revision>
  <dcterms:created xsi:type="dcterms:W3CDTF">2024-03-10T22:21:18Z</dcterms:created>
  <dcterms:modified xsi:type="dcterms:W3CDTF">2024-03-10T22:21:18Z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