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22DA9-A562-DC09-1FB6-2EF2A7970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81E08-5940-2459-2CB3-4C78E7E1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BEFBA-EC62-B847-8AA2-38A9AF72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9776-4346-DC04-7FC9-26FEC84B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C675C-1691-4302-13C1-98ED187E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97D4-3C0C-11F1-9C6C-C250CAE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C20BFE-28E3-8EF1-4AC0-9F8E32714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743E-13E5-ACA8-50B4-1E573A4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A5179-DC33-2F68-0077-9270EB73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EF1F9-EB0A-5C13-0A08-301590F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204AB-C20A-7A3B-EBF8-08094B2A0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AE3E3-66C2-AF9C-A465-29229447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52EF2-6F22-CCFC-CC63-77C6696E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09654-8B56-50E2-0603-6DFFACF7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61E00-9EC3-63D0-8EC5-230A1C16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F72D2-2D95-E8D1-EEEF-D3479574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B8F11-A1C6-24D3-C39B-D5E47385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39545-E15A-819D-7B3B-01366B22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A8A14-881B-A553-4538-1F724EFA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4B9F2-6289-932B-87F3-0F9189C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E71F-5D0B-A610-F894-2AEE286D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C98AA-4213-D46D-B3C7-B67F3FF2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344F-5254-A6B3-20D7-5EDF920E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4B9F7-95AB-664C-CDB8-934247F1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88F1A-A187-65CF-A44B-11A46BE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1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4589F-C75E-097C-9346-EE9A2200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F6739-7A50-7BAB-AE05-B1233BFB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629B4-4F07-4210-EB36-DEBA0E4C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64491-95AB-461C-174A-5A5340A2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B5AD9-B648-A18A-3585-2E05A67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C1462-6885-C841-5E22-BED36D5A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5CA3-0A95-1313-2C92-FA72D4C0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07747-FA43-E02B-A5E5-65D4ADDA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B0FC-44BC-246F-DCD5-F4A59765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BBC76D-527F-615D-0809-A09768590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966CBF-6A46-7C3E-CD9C-C13021973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28BC8D-9CAA-8D97-7986-5FCE686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57C0B-D0BB-D6CD-0AB8-BCC62B3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684198-8ED1-0E5C-2F63-B447E69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550C-63CE-C3DE-D3B1-A02C597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BAE172-1EFF-DEC1-CBE3-74916185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F1ACD-74AD-73EE-63D3-84BC6DE6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DE63C9-9E09-7A9F-E679-2591B91D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6E43E8-568D-62AD-8980-75614E27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D9659-2B0F-4597-1DBF-7481DB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FE755-E905-CE3C-9F59-0ADFE64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4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DE209-D3D7-E14C-758D-5313D413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F6CA-30DC-4C10-D053-8C670FF9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ADA62-2043-12DD-2DEB-812BA906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293F7-C564-9694-3507-D1A44FE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9A69D-8162-1255-416A-63759BC9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58972-2B20-5390-A665-E11DFCBC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5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AC2E4-4766-2A32-C680-73550D35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413E10-049A-0937-C218-34401ACCE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98160-C915-A12C-8E1F-E043BCA7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61257-FD35-836F-B0EC-0B5B34EE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EC675-C5A9-7AA3-E039-27F4C7A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B6A86-A054-A965-ECB2-7D1185D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529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47EA5-D181-FCEF-07E2-A4CEB6C8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EFD1F-08FF-74CF-3EB5-638617486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CC99-4A2C-B07C-EA56-E9489423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526B-B113-47CB-AA72-DF7B7D97C4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7DA7F-1863-6A07-214A-0093C672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740C6-5C5F-BFDD-A46A-E8CFFAFE5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904C9-0F66-4257-8C96-19C109C5A1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354" name="Picture 2" descr="1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1222.又是一天新起</dc:title>
  <dc:creator>Yihao Zhuo</dc:creator>
  <cp:lastModifiedBy>Yihao Zhuo</cp:lastModifiedBy>
  <cp:revision>1</cp:revision>
  <dcterms:created xsi:type="dcterms:W3CDTF">2024-03-10T22:21:27Z</dcterms:created>
  <dcterms:modified xsi:type="dcterms:W3CDTF">2024-03-10T22:21:27Z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