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6ED7-5E72-733A-CDD7-035E84E3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1FF57-7011-2B01-D913-656CCD2A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8062A-8E61-3674-3A89-7553C908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59DA9-5D72-0B98-8003-4F6ABA68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7D8FA-235E-DD75-8CBA-B1B83067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364BF-C847-0117-B343-8A8CDAF9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263D4-75D2-73B6-A1A2-D0C8E664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A5212-AD45-E923-0D6F-0237F6A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19F08-6E92-D5A2-9334-4AC5D3F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2B3DA-999C-3BA2-F175-6F6AD913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03E96-94B7-55F1-1A76-FD37269A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62A67-5F89-14EE-1984-400F9733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E6F10-5D47-B565-98D3-637004B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4A0C9-4416-CC7E-6264-DA99D16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28D0-48B3-8AC1-9F5E-0D1D8093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6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8942F-F49C-7B60-2608-7E4435DE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CD6BC-D4FE-B495-9881-62DEEDF2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33D55-1AA5-9660-7EEC-6CC1B273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EBBBC-D0F7-45D6-45C7-2428EAF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F7C86-32E2-AD9E-0A0D-ADDB526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7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6D57-AF2E-94C7-E65F-AEC70A6D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7F468-5DC6-A962-BBE0-10561C8B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DFC7-ED6D-A1A7-9C59-0A242626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022C4-D7FE-D0D7-2411-3A759563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14FD-ECFB-DDC4-AA15-46C476F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6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A2231-E458-30E1-3CBE-7780D86C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AA0A4-E0C1-C498-AF2D-EC51B4DB5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74B2C-97B9-BA89-F317-DB25D255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A3738-3329-CC56-154A-8F3465E8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C1171-1DED-B47D-A587-1E00CF82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07805-9D56-45E0-B676-B0C67162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7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E3B7C-9F00-2129-2ACE-C7F85C4F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697B8-1459-4A85-0AEA-0ABE3939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3BD65-FBFA-F515-CCF5-02D02D54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02597-794D-7550-77DB-B1BE7BCD8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1373B-3B75-A49E-9BEF-71871DCA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8B2E5-C6AF-991C-ECA5-7DA1222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9CFBC-354E-29DA-A23F-A091DAB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F7885-834C-8ED1-9092-42628F6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4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BF43E-93F6-E08B-3E8A-FD4B7215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D1A0-D7A2-789C-5FF5-73A548DF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262D1-0FA1-FBA5-4EA6-7AB726D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E558DC-E663-7D8C-89D0-6A57AAA6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1DBECA-4E6B-C3A5-3664-4FD5026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1CE43-7F00-5121-8CD9-755C3570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74D3C-961B-6282-ED66-C26F0D1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2828-947C-1956-EF95-6355693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5B254-5C55-F2F6-C864-68BAB390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F7EC6-D7DA-09BB-94C3-5F76697D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06781-821E-BDA6-8E0A-9D121A11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689C5-E7AE-4DD5-92AA-31E59640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AAD8A-6652-F48D-6C05-958FFEB9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ABCAA-B34F-46B2-F7AA-0382D182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C5BAF-6D97-BD01-34F6-C6DACC54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BE77-4B33-76C3-A4EF-285E3AE52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FAF93-8CB2-C830-D092-F932AA2A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E54D3-0389-2405-DC0B-42244428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D577E-9D0D-E012-5711-18FF6D53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42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6E3C0-3B2B-6E81-75DD-042B2CB2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A937C-E94D-B995-DE6A-51C0C2C8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9A65-7B25-D7F3-A788-DBA9D64F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1BEFC-7BF1-4063-1DB7-2213311F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AD88B-76D2-4132-716A-25F941383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0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426" name="Picture 2" descr="1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1225.晨更赞美</dc:title>
  <dc:creator>Yihao Zhuo</dc:creator>
  <cp:lastModifiedBy>Yihao Zhuo</cp:lastModifiedBy>
  <cp:revision>1</cp:revision>
  <dcterms:created xsi:type="dcterms:W3CDTF">2024-03-10T22:21:40Z</dcterms:created>
  <dcterms:modified xsi:type="dcterms:W3CDTF">2024-03-10T22:21:40Z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