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198A-552F-2F4C-B928-1412E8E50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38726-ED44-88F9-909C-982069C6C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740D2-81BE-8388-2B53-BCCBBF3D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54B2E-97DF-60BA-D4AD-0FAD295C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E12E6-EBA1-CE79-6BF5-48B0B6D7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995B8-9DAD-23E7-4CB4-9840DA3E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27E16-EF89-6ED2-4EA3-049D74E17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93B9B-B199-164A-A8F5-1A78BD70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EE6B8-B7FE-EA0E-CB1C-C7068654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A5BA-BD03-858A-9CBE-649D5568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0AFE49-EEB9-B4CE-3C05-FA0E6C0DF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615C0-9694-66BC-BAD8-3D88007B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3F8C0-79FD-39F0-EE5F-8E0D87B1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AE670-789E-9EE8-9643-C7F46455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0D0D1-72CE-3ECB-117F-31D9A9E3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BA8AB-5688-C51D-CA7C-40E8BD5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2608A-EAD8-362B-1BCB-E992B81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D7470-22FB-D23E-144C-C563931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8D35E-E52A-1AD3-CF6A-F982D143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57258-0BF7-D6E0-FF58-E35AD78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96614-5E19-6BE8-529F-7F650B21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0FC47-FD76-4E66-55D8-FB3C31B5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1F8B4-11DE-97AD-79F8-96788BA2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C14C2-6D6F-0589-4434-8B7F98EA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E3DD4-FEF0-D202-D240-B35D4841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798F1-F7C5-996E-C4BE-4A3BFBC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F7ABB-6E98-10A4-431F-C528A28A7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4D6BD-2F9D-CE30-7B5B-A48ED335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91920-0B36-D563-B02D-B636951C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0DE86-6D6D-D2FA-E490-9BFDE97F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98E49-13EF-06EC-D165-8D3E6634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2187-8B3F-A4D3-3E46-9BBAAF1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5B8E8-3607-FED2-C6F4-715D4A09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C3BE1-7122-3FF0-C8A3-6AA92607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68848-5232-4E51-6FA6-464223337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21E2C-FFBF-41D1-DA25-A4FA806A2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AC566-0E01-C466-9D26-578F87AC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71AF96-D415-745D-050B-721C0C01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18412B-41AF-888E-F227-9A4606E6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9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18777-4782-4C9D-2FF7-7A484D8A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C7142D-FDC0-49F0-627F-551F171E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E6E14-A53C-44AA-0E9F-27CEA1E2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A7009A-0071-6AC2-4DCC-8736047C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221BB-B838-D3D2-D135-55D266FA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A03C24-B084-EE6E-886B-42BE092D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84997-5124-384A-37B5-9E450785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7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AB7B1-1BCF-26FA-8932-A6F3F784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705BE-FC53-4C51-D00F-6EAF4C8E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8A9AB-CFFC-EB7C-824D-4E69C3DE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EEFF9-FF3C-7D82-85DB-689C19E3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A4C3E-5932-348D-53AE-9F57E0BF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71B71-B6CF-4AE8-8970-36957E41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41E1-2EC8-B3F7-112D-F0C89BA2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CF2D9-90F3-0445-DB8D-8CAB013E0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4D998-D1CF-5852-CC17-DE6C2CC44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61280-EE13-8A3E-CA03-E0336988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56B32-3104-05D3-21F3-C7D32193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10BEF-9A1B-13AC-D00E-861AFE61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24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0ECD6-D31D-CB7B-2CAF-5D44F0BC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AF9DB-0A50-AA83-33B4-C40454D7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72781-FBC3-99F6-532B-B6A50790F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8EF11-5BE4-8357-B373-B5F7C1B88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BD341-361F-478E-6922-F104B82B3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22" name="Picture 2" descr="1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1229.走进新的一天</dc:title>
  <dc:creator>Yihao Zhuo</dc:creator>
  <cp:lastModifiedBy>Yihao Zhuo</cp:lastModifiedBy>
  <cp:revision>1</cp:revision>
  <dcterms:created xsi:type="dcterms:W3CDTF">2024-03-10T22:21:57Z</dcterms:created>
  <dcterms:modified xsi:type="dcterms:W3CDTF">2024-03-10T22:21:57Z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