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C3269-94BD-C44D-F06F-3B972F191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D08B50-A603-47C2-27E9-B40C64571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08C15-D824-9B5C-B96E-BE25EEAF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A0A3-E295-48F5-8A8A-CE46357BB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C4419E-1BD9-16B0-3083-9718AADA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4B6044-D0C3-17B9-5158-5399BA2E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C1EA-C1E1-4803-98B4-EDE5CB4E9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44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F465D-C780-EF45-89EA-7D946C213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7CCA23-2EA8-5A1D-2862-203EABD54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83F661-AEE4-7DE2-F034-EE31C4A8C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A0A3-E295-48F5-8A8A-CE46357BB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99D137-0F74-C85F-93C3-AED463D2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819A8-89B1-91E7-E31C-DF354D7F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C1EA-C1E1-4803-98B4-EDE5CB4E9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72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B17D7A-263D-D039-5CF6-3CDA411B2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9EC1F8-CF5C-96D2-F151-9D7C9D3A4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37A8BE-391E-E318-38C0-3E896D2D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A0A3-E295-48F5-8A8A-CE46357BB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7697CD-9616-6679-4127-537FD668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05B1C8-2246-7F3F-9380-E8270334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C1EA-C1E1-4803-98B4-EDE5CB4E9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37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7A5B2-E651-EB4D-30B6-E074E29D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B0B85E-0155-C5A4-051D-0FF9FEE6B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DD64E5-FA05-F1A5-254B-8266F439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A0A3-E295-48F5-8A8A-CE46357BB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E5CBEB-E2D5-8D91-2241-D1996516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E8EC2E-AA5F-0A0D-FD40-F8C87A97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C1EA-C1E1-4803-98B4-EDE5CB4E9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76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5B82A-14B4-60D9-C26D-D3D39D9D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3BC335-5F0E-87E3-EA88-E8D2C7A53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9B200-FB58-D2BA-B2A9-76EEB8CC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A0A3-E295-48F5-8A8A-CE46357BB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51E42E-2244-C00C-4DDE-738E312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9BB714-5BD9-CC24-4FC9-899403F1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C1EA-C1E1-4803-98B4-EDE5CB4E9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89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6BB8C-6677-46DB-680C-8C38BAEF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4089F-8105-C844-988D-7F4A9163A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B39268-EF48-9666-2F20-A71D87AD5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41B842-11A4-FD10-DF46-CC24285C5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A0A3-E295-48F5-8A8A-CE46357BB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04BECF-95A7-90BA-33E6-B89FD01AA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1E5F40-6AA3-5F6E-45ED-01E7EB99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C1EA-C1E1-4803-98B4-EDE5CB4E9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78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0B250-4E45-82A1-FEB9-BA4732A9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1EBE58-C02C-AF44-E1ED-6838FCAE4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90F1B7-440D-B448-193E-3D5F458EE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B44BFE-B506-F2A4-BDAC-E60C578FD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987F18-E921-C5B8-88C1-3932D9F11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87C235-1A18-CFC7-8E62-49DD84727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A0A3-E295-48F5-8A8A-CE46357BB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1102EE-D152-6EAC-BDA2-482C56A8E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62FAA8-0C37-E3E9-3DA8-42438964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C1EA-C1E1-4803-98B4-EDE5CB4E9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34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9A086-D47A-2515-2BD0-9D772D4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DB4D27-A8C5-775F-DA43-E2DDD558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A0A3-E295-48F5-8A8A-CE46357BB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6B9802-648F-D5C7-6FCB-D175A14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897B71-7D60-AE19-556D-35A1E73C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C1EA-C1E1-4803-98B4-EDE5CB4E9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63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53EFD1-D367-4C26-5337-EDB14C27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A0A3-E295-48F5-8A8A-CE46357BB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4D21EF-3EF8-53B3-5265-6A5F04B3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F8CADC-A128-792A-3E3C-A418F342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C1EA-C1E1-4803-98B4-EDE5CB4E9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01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DFF94-477B-BF3B-5B22-DBCB9123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62FE8-3803-A0D2-6C95-1125E1F8F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A31844-C375-80A1-8009-279C4E06B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F45EC7-7C30-5105-CED3-8731497C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A0A3-E295-48F5-8A8A-CE46357BB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B924DB-95C0-F20B-BD96-DEC510819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CE375E-CA33-945C-5C1C-CC4600C85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C1EA-C1E1-4803-98B4-EDE5CB4E9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47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6E28C-373B-5FA2-296C-038ED8550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EFD1F7-E382-00C5-763C-7343EAD93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CAA59B-8673-E42F-2E4A-C07D6A5AD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8F0696-4620-23F4-ECC0-13E94FEF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A0A3-E295-48F5-8A8A-CE46357BB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2DF519-CFB4-ACA5-9282-E459F2F53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C59C1C-F171-D2ED-A5AD-41AA6005B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C1EA-C1E1-4803-98B4-EDE5CB4E9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393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60637C-9B70-D979-3FB7-AC42FA906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BE52C7-DE61-FFA3-A7A3-40ECDEF6B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A7FD23-515A-90A7-4596-1C8701DBF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BA0A3-E295-48F5-8A8A-CE46357BB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967B6-D3FB-0352-3AC8-6515BAE97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A177D5-1C25-8706-1345-302F02E71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6C1EA-C1E1-4803-98B4-EDE5CB4E9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07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0546" name="Picture 2" descr="12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1230.谢恩歌</dc:title>
  <dc:creator>Yihao Zhuo</dc:creator>
  <cp:lastModifiedBy>Yihao Zhuo</cp:lastModifiedBy>
  <cp:revision>1</cp:revision>
  <dcterms:created xsi:type="dcterms:W3CDTF">2024-03-10T22:22:01Z</dcterms:created>
  <dcterms:modified xsi:type="dcterms:W3CDTF">2024-03-10T22:22:02Z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