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682CC-F0A0-081E-446D-D57C97F29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79A59-6441-8E7D-2045-92534440A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00CA3-E268-7138-299C-EFFC69A4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8EEF4-1BB5-33B0-5A81-9B6B3CAA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EF86-761B-8003-46D2-AC9E01A8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D12B-CD7D-CBD6-D2EE-0DE272D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5E411-48B8-09E2-B250-22953B959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42052-4C5F-D3B5-8041-93FDCD7B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E1D6A-73EF-DE74-30CA-EBC1ABD1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E25D3-9002-7B8A-F5C7-1A7FD320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7263B-0D9E-3EBC-51CF-B20A9B340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F7468-0DCE-E3EA-AA58-D30FFE33C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E75AE-D633-49AD-8A0E-0DB2FA37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C70C6-8431-2ADC-58BD-7D579EAB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C958C-A60F-2566-5E59-5B896AF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36DA7-2F4B-DFD4-D667-18C1BB54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5AE6E-28A5-B4D8-1DE2-B7E34A00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8958-FB99-6B8D-161B-D3E070AD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CBF74-A1AF-CBBC-B95E-EDC4BCD1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93375-AC86-E24B-117E-09D2EEB4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1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3D3A-F8EA-B3A8-06DD-A31BC378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BF774-11AE-32DC-3EFA-6B943BC6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E9339-F7B8-0721-ADC8-836FA4D2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644DF-F77E-7F3C-3263-0E743344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5F38C-75F4-1A78-E8A0-717C5AB3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ED195-5C3F-EDD2-F1DF-63A6219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25C7-BCF4-9633-6618-14EC16375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4A568-0DD0-FDDA-2843-ED3A6D5D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673CD-70DB-389A-97FE-AC9AD3F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8B426-1D21-B1EB-E9F4-3AF2F127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0AB53-9686-206D-A9C5-79F77F04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EDD6D-F8B6-8B52-F25B-34548B20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B024D-7B31-358D-6D45-034511C1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C0170-7B8C-B251-8271-EC00A9ECC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E9009F-221C-8652-580A-DC8F3264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A023C-677D-909D-9D9C-AAD1762E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1D079-6F76-8E3E-2279-0F1B903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40A23-DE56-18D6-DF6F-E146346F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A9F75-4755-F7C6-A0F1-6A101F61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4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3397-405C-63BC-CE07-2E7784DE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0C75D-AB8C-CF8B-3426-DF0A21EF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1D40E8-20BD-4EEC-A264-A61E43B6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838EE7-A9A0-A8A0-32F7-1013E8AB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1CEE01-08EE-47D7-1E61-5DA8B8A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56BF22-415D-E8BD-D5FC-30C71A2B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892FF-9085-7037-5BDE-2391C414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06328-DCA5-D0CC-3F7B-27333C74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D054C-3384-98E8-D8C1-D15CE788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CAAFE-41A9-0F6F-7F37-97ED657B9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442B3-9834-8D90-0293-3F556189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F6B30-A92C-77D6-DAEB-70481868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83E26-95AF-C166-1B81-C39A7C24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5C45-1547-F3D7-15A4-D7512E38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34465-017C-5B3D-4CB3-1DC3EE821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3C036-14A4-8F9C-3BA4-CD85AA366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FE99E-793A-4A4E-5780-10A8987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07ABA-F916-2A1C-6674-6D9EB0A0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22917-203C-AA8C-24C0-557A811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510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4FD249-2EED-D166-97DC-3AA0F5B5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27ACE-A6FB-5F4E-5A8D-C8F9BD58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FCF15-E507-B290-087A-A80CA74E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6113D-AEF6-9E35-5225-B6AA121AA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B45FE-06AD-E88C-C3F3-7CD9E245A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570" name="Picture 2" descr="1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1231.接待耶稣有平</dc:title>
  <dc:creator>Yihao Zhuo</dc:creator>
  <cp:lastModifiedBy>Yihao Zhuo</cp:lastModifiedBy>
  <cp:revision>1</cp:revision>
  <dcterms:created xsi:type="dcterms:W3CDTF">2024-03-10T22:22:06Z</dcterms:created>
  <dcterms:modified xsi:type="dcterms:W3CDTF">2024-03-10T22:22:06Z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