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5CF21-B892-FE48-39ED-8B7383B8D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95B7DC-8108-C6F0-AAF3-428D53447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721CA-0826-159F-BDC2-920AE5A7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6BB3C-934A-F7D7-8D43-BAC508B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62C8C-FC75-171D-109E-99614E42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10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8189E-8309-6FEC-88F6-736A155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E38860-C69A-5366-39E7-B2D170E8F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1A4A2-5B80-A58F-7A13-FDF3A927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5007D-BF46-7C7B-2278-379CC80E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A40F4-8F97-A67F-56FF-76A10AFB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6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422030-B988-DFA4-1EBB-635336D45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77375-DA8A-0504-B5FE-8CA3E66C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38781-D48E-B410-FC9E-3BB35D34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D2169-3F92-FEE7-08B7-F19FB425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7001F-474E-BC15-B480-05C02D8A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2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CA8EE-DBE1-9A25-27D5-AEC59C61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93A61-9CBA-AF92-649C-2C9E8FF0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C68A00-56E4-B00F-7F0A-E903B6B2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76CC4-946A-768E-F8D0-F1223593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00986-F898-7C4F-98B4-3AB09696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0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4D23A-C656-F2B5-B357-DBD347F6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DEF214-9452-219B-BF58-7B17EA524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26352-1EEB-F5DE-28B0-17203625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E82C2-D4C9-7923-9A46-F57066D9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07171-FA0A-5242-B1FC-6382E0C5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6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A79DB-3826-D59C-6A42-C897340A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85000-B220-847D-E2D7-9C6367FDF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AD9841-9D4A-906B-D0ED-1845FDCDB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5B5F44-2775-A15B-DCDE-C12E20D1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5F8E71-29B9-3355-C9CA-A17D1D5C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25E54-7310-4212-7A24-02F64F7D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0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AE650-6FB0-C43B-B3F3-B36632AC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443A4-0289-A3E5-92EC-B3F2F252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319EE-8929-1843-CC3E-F5888EB3F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322345-0642-3296-1AA7-4088C9DB7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421679-2444-B86C-2B7D-699746EBC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99FCC8-9FE1-B45F-F058-86F81C50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D6E3D8-2971-C7A5-2AA6-DCD56ED8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A33B87-2299-6C2D-168E-1E170453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83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7EDAB-6B3B-D171-E3E6-A6A03B44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8982CC-D125-B4AF-4506-83B75BE7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9B209-E823-83F8-7870-47EE6709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60578-8792-874A-A6CD-1963349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D57444-B382-A9DE-7AE7-10A9B6E8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D4558-873A-BE56-99A6-688365F3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B0FEA7-1FDB-2D70-6E54-B6C7E4EB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C9D70-28CF-956C-7CFB-B6EC481B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F75B5-70EA-5412-C3A8-D8F9211DC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72EAA-4AC0-5435-328C-509ABF98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B5036B-4133-A5F1-2466-D1D1B922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69A4D5-090B-37A7-9D52-2162CB99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C15F60-EA90-2E6C-995A-23B01A5D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28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112-AE66-819E-5807-A7673CC3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01507B-E37B-5E81-E521-0C9563714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A73B0-6A86-3CB0-E6CC-6E9DDDDC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ADF475-187B-4D3B-47D3-C7E873A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6BB13-871C-8DA1-CDC7-7883471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036FF-815C-F87C-8921-3B536FE3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41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13406E-FECE-E536-21CD-233B2CA6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5BB12-FCA4-29DE-3024-622BEECD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0C67C-F995-774C-0072-AD8E196BA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EA0E-FD1E-46F4-A39A-08510B2075C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9DE95-659E-0A3B-029E-143250DD3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71DA8-36F4-BAFE-F393-5F225A692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2080F-994E-4936-89F9-9A754D338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9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594" name="Picture 2" descr="12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3619" name="Picture 3" descr="123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9" y="1589"/>
            <a:ext cx="9109075" cy="688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1232.收成歌</dc:title>
  <dc:creator>Yihao Zhuo</dc:creator>
  <cp:lastModifiedBy>Yihao Zhuo</cp:lastModifiedBy>
  <cp:revision>1</cp:revision>
  <dcterms:created xsi:type="dcterms:W3CDTF">2024-03-10T22:22:10Z</dcterms:created>
  <dcterms:modified xsi:type="dcterms:W3CDTF">2024-03-10T22:22:10Z</dcterms:modified>
  <dc:description>
1232收成歌
1感恩信众大家来，为了收成献赞扬
2全世界是主田园结成果实献诗篇
1寒冬未到收割早，堆进仓里妥收藏
2牌麦虽然同时种，长成优喜大相悬
1造物主宰多恩典供给我们日用粮
2先发青苗后吐穗熟时谷粒都饱满
1大家走进主圣殿，为了收成献赞扬
2收获之主求使我纯净无庇身心廉
1232收成歌
3因我主上帝必来，亲取收获归家中
4主耶稣啊请快来，到你里取收成
3到是主从池亩割除一切荆棘丛
4恳求接受主百姓脱离罪恶免忧惊
3吩咐天军尽责任收拾野草投火中，
4进入主仓永纯净，水与主爱常亲近，
3开启天仓，藏</dc:description>
  <dc:subject>
1232scg
1gexzdjl，wlscxzy
2qsjsztyjcgsxsp
1hdwdsgz，djcltsc
2pmsrtsz，zcyxdxx
1zwzzdedgjwmryl
2xfqmhtsssgldbm
1djzjzsd，wlscxzy
2shzzqswcjwbsxl
1232scg
3ywzsdbl，qqshgjz
4zysaqkl，dnlqsc
3dszccmgcyqjjc
4kqjszbxtlzemyj
3fftjjzrssycthz，
4jrzcycj，syzacqj，
3kqtc，c</dc:subject>
  <cp:version>1.1</cp:version>
  <dc:language>zh-CN</dc:language>
  <cp:keywords>投影</cp:keywords>
  <cp:category>投影</cp:category>
  <cp:contentStatus>索引完成</cp:contentStatus>
</cp:coreProperties>
</file>