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B1FA-1563-25BA-769F-02EE05830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B6D1B-A9F8-C25D-22D7-2516492FD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493AC-FAB8-A07F-2134-3D5563E6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42D90-8C2C-26C2-025F-8533110F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7B1BB-92E7-05EE-9AC6-94AEA791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8F074-C47A-CB8F-D7AA-7B2FDC6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B0DD9-8C25-C7C5-168E-FD4B6A8A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682D-42CD-A280-9EB1-83984699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22F0-F282-2E5B-262C-C3CE33D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4BB1D-187C-8E00-2A44-6E9EBA85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4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C54380-1DBF-57E2-56A2-C46DB8DC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E3364-4586-7F9C-ED2C-FFDD862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126BE-64AF-C627-31A4-6AAA8AB1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3F9D-0AAD-BEFB-2C49-63FE03F5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A7BF-833A-8E6F-E967-3F022A01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80475-715B-E7F3-3AD6-670BAEF2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6BB8D-A539-C2A7-F925-DC192994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EEAFD-718D-29AE-F260-EF909865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B6EE9-BEAD-96D1-A28C-EFA3BD32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36CC-8960-E95C-E1BF-7ED55DCF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0F73C-7807-741B-0378-9AFCA9A0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C1184-C47B-00C7-BD4C-37EEFB00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35446-043C-BD7D-157C-C18798A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20EFD-65CA-2814-D8EF-0873AC76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F8FEB-A907-D6B1-8681-B0CDE52A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2857-5929-FCD0-FBF3-158D3B5E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DC781-E36A-3EA2-52D2-35279739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F24F7-EA88-F3CA-1F4A-908FD663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C15CD-DA8A-1487-EAE1-E733B096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28452-1A59-3892-FB4B-BC0B8F6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3CC58-B90F-B198-B9C0-2A907D11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B5FF-37E6-D2D5-BEF0-DDD892A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DF235-3C32-BE4C-839F-F022C6F1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1AC21-2329-D95D-5AC5-1EA23425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A6D41-4247-0EEF-6EEE-BCB95AEF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E48657-2DED-1786-C094-12B2BA229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882551-1797-B6C3-5364-88541EA5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1906E-9FAA-1A23-09C2-8E9DB4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946FD-2CE4-420B-87D2-C9AC1E1C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D81C-5D3E-1FDB-758A-457C9811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C9A1E2-7532-F69B-EE6E-1E71D73D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E491C-5092-73EC-6723-6356C8CF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18FFD-1571-DBA1-16A0-EAAA6D1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C680D-2341-8DE3-B094-5C0C2A4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9EF4D1-3361-CC08-9F4D-61E44302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F3B33-2F40-912E-9D8B-3F9FF883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8E26-A1C0-CD91-1693-0F7E9C3D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4CFF6-8BCC-85EB-1D78-33438BE9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FB37A-157E-92B0-FF9C-0FE88C42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2B1BA-0059-2A99-B064-D9E8D04D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A7C36-4987-0AE2-BE92-225B234B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608E2-C49A-4DB7-B3FF-051F4D31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D184-6F8D-D123-5C2A-3A43C3F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21143-CEDE-26C0-F60E-6FF6F75E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ED5CE-9E3C-BE08-3259-67259522B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52083-8DDB-CAEA-EFFD-44B4E2F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B8D3B-A4B0-FF8C-D2EC-3165503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ABE3A-E7E3-55FE-38CD-C106E1E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02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82477-FD6B-F2E5-C83C-62BBA337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1FCB7-D21E-5748-D0D9-7C483633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653C-7D1E-FBF7-6880-5CF5CA78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E2A97-A826-DBE4-0974-179FC61F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7B46F-38A8-9403-B52D-39879B61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4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618" name="Picture 2" descr="1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1233.信徒奋进</dc:title>
  <dc:creator>Yihao Zhuo</dc:creator>
  <cp:lastModifiedBy>Yihao Zhuo</cp:lastModifiedBy>
  <cp:revision>1</cp:revision>
  <dcterms:created xsi:type="dcterms:W3CDTF">2024-03-10T22:22:54Z</dcterms:created>
  <dcterms:modified xsi:type="dcterms:W3CDTF">2024-03-10T22:22:54Z</dcterms:modified>
  <dc:description>
1233信徒奋进
古奖盈辣然麦穷鑫股客普笼霸汉基獒标：
3青春年华我当倍珍共筑圣坛，报效献身
上腾热餐摩居吧综基擀中唐和杂精架餐：
3乐作主工，无负主恩天涯海角，传扬福音
星然摄饮意见化烫设件杏平然
3坚持真理高举主名建造灵宫教会大复兴
大糕州中生中中社发餐实</dc:description>
  <dc:subject>
1233xtfj
gjylrmqxgkplbhjab：
3qcnhwdbzgzst，bxxs
strcmjbzjgzthzjjc：
3lzzg，wfzetyhj，cyfy
xrsyyjhtsjxpr
3jczlgjzmjzlgjhdfx
dgzzszzsfcs</dc:subject>
  <cp:version>1.1</cp:version>
  <dc:language>zh-CN</dc:language>
  <cp:keywords>投影</cp:keywords>
  <cp:category>投影</cp:category>
  <cp:contentStatus>索引完成</cp:contentStatus>
</cp:coreProperties>
</file>