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350A8-9955-587E-2442-6CA8565D3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DE00FB-C648-7161-68F9-7C4C97B5E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9EE88-5FB5-5465-D7A1-3A858279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3171A-9AD1-EA07-1F0D-05658970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1B10C-D309-A50E-011F-17714E45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38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8E972-2495-2120-1835-B8F07AD1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B2AE08-1241-9C70-FF69-C71C6FB69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54380-418E-0F30-AA67-B3CC40DB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3E13A-095D-4317-9C13-57B48DEF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E0230-2ED3-9101-D131-69E135AD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8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0FC6E9-806E-F588-99CF-0C419B52C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630744-EBE9-2A71-AE16-1A074288A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73DA2-8903-1EE4-1149-4475682F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B11C2-0EF2-AFDE-5ABF-7034CA60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C8691-D672-46E8-36B4-9305C45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2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B88D4-A6D2-0B0F-54A2-03314DBF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4089D-8739-B654-952B-CF7035CFD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D94AA-DF1B-1DC6-6C81-BDF87D3D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A4483-3D1B-26C9-8EE7-23DB294D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C56CD-0C97-5C2B-FB2F-5611FEFA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0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5A173-DE32-98C1-DCDD-F3B5673A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7913E3-9F3C-6192-1298-3B8F72DCA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38DF1-63E4-E25C-B8B0-AC0C9F81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3E5B4-ECBE-439C-715F-69FE8128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232DF-53A0-D74D-6030-9E22831E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3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14056-D8EA-ED04-038E-37900CCB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52FFB-3815-08F4-FFDC-E5E9FC7A2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4FFC71-3263-ABF3-BF3C-AC2783E70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00A9F7-A1F0-F33B-A697-5E7937BF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FE7CF-29FD-87A3-8FDC-92B60270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AC1B6F-E891-CB7A-B7F5-751440A1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0B13C-2AF7-5BD0-672E-E19A31A8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DDA799-2535-3651-6ABD-D9406C7D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9F3455-1790-007D-7523-93B5803A7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4C8E51-438B-7A94-148C-06C915DC5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C9DDD9-6EEC-A7CA-90BF-9CB88AE76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833031-CC4B-6EB1-5658-F16225C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AE373F-0E3E-3E4D-D784-921A92F8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1F449C-B867-9986-EE48-08D0060A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F4492-06FB-66D3-2D4A-3AB08C42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CA7FB5-3F76-908D-294E-12CE4F25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81A032-BF3B-C9A5-CEF1-F0A22557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AF727C-FA1A-75C1-5370-6E87AF73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2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CF48FA-EBC8-A89F-1A67-DBC2EECA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963791-09F7-DC80-E35C-FF3962ED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442931-7A96-52E1-C9EA-F039F185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3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476FB-561B-80C6-FA0C-AD297AC65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847B7-B508-E5D7-5DF4-05282AE34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88F903-0D3C-F780-85F0-EDC81A7C9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52C37-B20C-764A-D00E-730A3BEF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A6849-41B3-7D23-45D0-4FD38ED9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CE21D2-5479-B7B8-2E21-577DA284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4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A54DF-72CE-324B-7C9E-060DBC4B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29BD41-3184-998D-6963-543E38D64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BAC3D7-E432-F30E-A4C0-165645004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2EE84E-EC83-17A1-4DB0-AADA0275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7C4852-3441-0436-A4E6-B4E0EF86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1688E8-0212-817F-E482-9D39A6B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95978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057B9C-ABDF-2010-7041-EAE6AA6F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F4719-EB0E-8898-E32D-6A3D1C9FF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498A7-56B2-C83D-E516-F05B64C64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F2D6-A10D-4E8E-B6F2-1B02B53543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26AC66-0C79-B2D0-6FD5-E27F2932C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4D042-538E-EB52-5A5C-5DA92355B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F9990-2320-407F-AC9C-D9B52858A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1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4642" name="Picture 2" descr="12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1234.生命属于你</dc:title>
  <dc:creator>Yihao Zhuo</dc:creator>
  <cp:lastModifiedBy>Yihao Zhuo</cp:lastModifiedBy>
  <cp:revision>1</cp:revision>
  <dcterms:created xsi:type="dcterms:W3CDTF">2024-03-10T22:22:59Z</dcterms:created>
  <dcterms:modified xsi:type="dcterms:W3CDTF">2024-03-10T22:22:59Z</dcterms:modified>
  <dc:description>
1234生命属于祢
生命属于祢青春属于栋，有栋活着一天就有意义
为主而活，活着为主，这是我一生不变的主题
蒙恩的人哪岂能忘记主已为我，
为我舍已活着岂能再为自己神圣使命不许
我灰心退后中货归主激励我努力面前</dc:description>
  <dc:subject>
1234smsym
smsymqcsyd，ydhzytjyyy
wzeh，hzwz，zswysbbdzt
medrnqnwjzyww，
wwsyhzqnzwzjsssmbx
whxthzhgzjlwnlmq</dc:subject>
  <cp:version>1.1</cp:version>
  <dc:language>zh-CN</dc:language>
  <cp:keywords>投影</cp:keywords>
  <cp:category>投影</cp:category>
  <cp:contentStatus>索引完成</cp:contentStatus>
</cp:coreProperties>
</file>