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E991-4B72-DF4B-07E7-FAE9E4A1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BB88F-532C-9F4C-AB03-6548056D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0C246-D6D4-EE24-AD6A-5D129E1C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2B855-8F68-1335-0544-49952C4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127AC-7BE3-9809-B55C-0D72C88A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23ED-0492-16A3-8776-632BD30E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49790-29CF-FC64-3A59-0D400F355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F8B72-7650-D14B-8315-D08EBBC1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4423B-8023-EAF6-799D-B5A5213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4416C-2C52-2DA2-8716-78208E9C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BAAEF-32C7-0B06-637E-720063E7F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45411-A8A3-77B0-E170-9D78CFFD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B5FFA-D1F9-6C56-AF7D-91C4BB9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A421-5687-9625-E902-C53B295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0ACD7-E44F-AAA9-C99E-2FB4F188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4EE5D-F549-C8AE-3A90-CED75C44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4728B-E273-EBCE-5E1C-4CCF924E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1F63B-2ACE-8CBC-80CA-CEA6EF35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D684-42CB-4CFD-9418-7E5425B4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53AD9-2C25-A721-02B1-7859C108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145A-5D6F-DEA5-63C0-BB348D60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F4114-2682-FC1E-FE25-A94CA86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5E20A-A573-720C-6C3D-2BAF9295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5388-18B2-3A41-85F0-5A26464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0E34E-7A80-6FBF-2785-D6C50DE5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7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00E4C-503D-CB1E-7EF6-AB5BBC93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9BC7B-0B0E-2E96-9A6F-367EFD28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5798B-93E2-1316-C6FA-50B7180A5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E54E9-85EB-FB5E-D1F3-8343DCEA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EFC3C-5788-D51B-12EE-6283FE8A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29E86-48BA-BF08-2C5A-2536AF43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0239-B8C4-6679-3575-FFB63DF7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A1437-AA97-01D8-63D9-8AF1EBE5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39084-826E-56D6-77E2-9804077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20BD2-ED9E-7ECA-F8EF-4F84659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E36F-A851-FDCD-6BC7-B3B4B0F6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66B11-6973-1E31-741A-BFE95AFD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FB82C-BB76-80CA-D15F-6C28E80F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E36F0-059D-00BF-DD4D-B56FB2D1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5C19-6DA6-1CC7-CC00-D775093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BFD12-40E6-4EAD-2B02-A9DD2305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517F4-3A0D-D78F-EC7A-3F766DB2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17D33-0E47-D5D7-8D1B-66181176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1CF12-2434-4221-A01C-E04BAEB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AE520-5077-B5CB-03FD-011EDF30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58289-8782-F416-22CB-A68D3004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0232-6171-4AED-49F3-8A0A8F32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E13A-5600-75E4-D372-6E3832B0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9B71A-555A-009D-135C-5D248B0DD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66861-BDFC-277C-0033-CE0DF2A5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1C30A-3F4D-7470-EC00-999819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F72C-E1A5-2F55-9A13-08B46D7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2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4B61-EEE6-18FE-1D3C-D1EB614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B24D0-D04B-08BA-484F-2B8BBF7D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98C9E-E25D-711A-0971-489FFF7D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84F86-D4BF-915F-340B-5F0C6419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FD2E9-2581-F640-B515-03B4EA81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EF00B-9C50-2466-6A1E-D5F17E98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382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29353-2E6A-BE89-3839-B9927A77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3EEA2-5BF9-FED6-1652-94E95041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99E7-AED6-706F-15B3-98F297DC6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B6465-8A98-79A7-25C7-B0C4E2B9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12CD0-CB26-26EF-F5D4-3C43E9A5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738" name="Picture 2" descr="1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1238.当趁着年轻</dc:title>
  <dc:creator>Yihao Zhuo</dc:creator>
  <cp:lastModifiedBy>Yihao Zhuo</cp:lastModifiedBy>
  <cp:revision>1</cp:revision>
  <dcterms:created xsi:type="dcterms:W3CDTF">2024-03-10T22:23:16Z</dcterms:created>
  <dcterms:modified xsi:type="dcterms:W3CDTF">2024-03-10T22:23:16Z</dcterms:modified>
  <dc:description>
1238当趁年轻纪念主
当趁着年轻，纪念造你的主当趁着年轻，
纪念道你的主不要让时光，白白地流
逝时光一去不回头把握好每一天，
灿烂的瞬间，与神同享甜
蜜当趁着年轻纪念造你的
主，时光一去不回头</dc:description>
  <dc:subject>
1238dcnqjnz
dcznq，jnzndzdcznq，
jndndzbyrsg，bbdl
ssgyqbhtbwhmyt，
cldsj，ystxt
mdcznqjnznd
z，sgyqbht</dc:subject>
  <cp:version>1.1</cp:version>
  <dc:language>zh-CN</dc:language>
  <cp:keywords>投影</cp:keywords>
  <cp:category>投影</cp:category>
  <cp:contentStatus>索引完成</cp:contentStatus>
</cp:coreProperties>
</file>