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966CF-9F0A-18C4-3F11-AF3EE6B1F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036E70-29ED-7763-1541-B090BFBB2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7B568-0848-A16A-6AB3-9B18E6B9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74678-BC15-199A-1E51-31D3DB16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F875D-5F7C-1604-DDCB-289941FC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8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CAF4B-4382-BEF6-34E1-0CD653E5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2375B5-8DED-516E-DC13-18E970514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26922-B0B7-617C-F299-2CB75B06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09DC2-8DA7-439E-6DE0-52EDB8D1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F9F1F-BC2E-F17E-55CC-3FB07E7E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7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57DE1A-6ED2-C49F-8763-E3A28D9A8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B9D89A-CA7D-AAE1-B573-04EC3F5F4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5F0AE-7CA1-1215-A2C0-4DDDC7F7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2A77E-DB2D-CFE3-2700-C3A7151B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6549C-A54A-432A-4EBB-72B2EBC5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9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EA310-DBF0-90D7-5C2F-4BE10EBA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178E1-3DB7-E998-8F2C-9F99EAAB4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7F72E-CBB4-2E5D-99A7-DFED2C20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7EF3A-EE8F-A34E-CE32-93A31F4B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9EA0D-C002-31B5-5BA1-79ACFB3C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D5D3D-9DEA-EA28-0663-5C7B979E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00E55A-47D4-4581-6F75-75C4B0752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10A5F-FFD5-1924-5464-12C8AC99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C3F9E-33E3-1321-767E-F7EEA637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DA3D9-40D3-EDC8-4DBA-461B27CC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7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2501-63CC-B2E1-EFAA-816CDCE6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0E6C4-9E90-2AE5-5ACD-B4A86BCA1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1139BA-4EEB-FAD1-5B3C-28C7631A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83919-759C-2FDA-2525-24E979AA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2E9081-8CFC-18B1-21FA-DFBF00D6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CF5AF-B95F-1652-9C3E-1066FB98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A81F0-9612-FC06-5BE3-A5C25BA2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B73BD-72F8-47F9-4A94-3AA5C545B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6A2BC3-4058-3C34-9606-FDE17B071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03B06C-C988-BD93-559F-8CD115F44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4646B4-31C8-AC0C-E24C-E70D52A5F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F25FE0-FCFE-9770-0F06-F0D89ED3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303CB0-6896-B4EE-ACB9-EEC47F47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D79942-7EC4-758A-7765-632A70F7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7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EB233-5ACC-C27B-1287-D636378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F3DA29-E47D-EE7C-2290-208F99C4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A25BC9-C432-6D0B-6CF7-A17B84EB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BA301C-E49E-0BC1-8ECC-AC03B75C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944D29-26FF-AF5F-2C63-50DD0506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8212D0-C56C-33B0-8A2D-478CF141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B2AC95-183D-0CCA-FDA2-BD309975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18A6D-E050-B857-24D8-1AE82251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8A474-A010-692E-8E31-15B40BC12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2B7823-CF63-9A3B-7FFC-008101631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A0DC0-8A67-BD28-4812-0E370EED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38049-4137-B754-114F-C22E320B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B45D6-A149-B5E3-0B94-253A789D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7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EA88-1C7D-C9CD-506F-A0946B41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A03853-2E39-0629-EF29-911427B17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F0FD44-73B4-4D32-676E-6432A6209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0DB11-EB5B-733B-40A1-F96A940D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E7BD76-20B2-2153-EEFC-5F1BC8B7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E3835-3917-56ED-A32F-2DCC94FB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1745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D75FC6-D05B-2779-9717-7E85EBAB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3EBEE3-EA5B-4014-C2C0-FE9F564C4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BE069-C3F5-B213-A2D2-AA20F00B2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A6404-6F45-EEEE-6CED-0FD2ECEE0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7F048-0D8E-D466-89CD-04420DA55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7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62" name="Picture 2" descr="12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1239.愿我们儆醒</dc:title>
  <dc:creator>Yihao Zhuo</dc:creator>
  <cp:lastModifiedBy>Yihao Zhuo</cp:lastModifiedBy>
  <cp:revision>1</cp:revision>
  <dcterms:created xsi:type="dcterms:W3CDTF">2024-03-10T22:23:21Z</dcterms:created>
  <dcterms:modified xsi:type="dcterms:W3CDTF">2024-03-10T22:23:21Z</dcterms:modified>
  <dc:description>
1239愿我们做醒起来吧
1主内的青年兄妹们愿我们做醒起来吧
2三内的青年兄妹们，愿我们做醒起来吧
1深夜暴风骤雨吹打着我们，苦海的游涡冲击着我
2黎明后温暖朝阳光照我们天堂美地芬芳吹拂着我
1们名利虚荣地位在引诱我们，
2们主内使者正在伸手拉我们，
1恶魔狮子正在张牙舞爪
2耶稣翅膀展翅隐藏我们</dc:description>
  <dc:subject>
1239ywmzxqlb
1zndqnxmmywmzxqlb
2sndqnxmm，ywmzxqlb
1sybfzycdzwm，khdywcjzw
2lmhwnzygzwmttmdffcfzw
1mmlxrdwzyywm，
2mznszzzsslwm，
1emszzzzywz
2yscbzcycwm</dc:subject>
  <cp:version>1.1</cp:version>
  <dc:language>zh-CN</dc:language>
  <cp:keywords>投影</cp:keywords>
  <cp:category>投影</cp:category>
  <cp:contentStatus>索引完成</cp:contentStatus>
</cp:coreProperties>
</file>