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102D6-0671-044C-BE80-2A72658F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A2E910-719A-48ED-8D94-875E62C9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F9381-F2C0-CF38-B754-6ECA2863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E796D-27F3-D56C-1D6A-B8946E86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5C7D1-4546-CFFF-28A4-78E1E32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3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5A1F-2F33-BECA-537D-BAC1BD84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5D012-F901-8A6F-7D08-73FF30F7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77E5B-380A-3E9F-BEC2-D0630A87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20791-FBAF-4479-018E-9B6A216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4368B-9834-4393-F228-0E3117BB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4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F612D-CB72-802E-EF61-20FBEB80F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73300-5B4D-927F-9155-C8B5F72DC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D5632-3604-2B0A-4891-513E9584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166FD-2536-2FFA-F747-E06A0BBA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38A83-CF50-A391-F072-58AC38E9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E501A-0678-16C3-BABB-6508873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5301-BAC0-9A79-0914-C2C18D2E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FA9BD-8BD8-B8EF-DDC4-00447FC7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CB3EA-8AB5-62D5-4424-EA5574DC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9F05E-5C2D-4A8E-7A0D-2A76E11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A1277-3896-AADB-3C02-3ED6ABA1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4D798-A34C-1523-4966-3FE1502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A5CA6-9046-C58B-8161-F4658E1E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5E450-59B4-9D73-F6E6-902018C1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269C5-4173-4CD6-2C47-AC2401DF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8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13630-B264-6047-8628-84D0EBF8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AF82D-5698-48E5-68BC-FF8470430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73449-1969-ECFE-D4F8-B3F930828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3A408-3D8E-22E4-DA93-A637D08A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600F2-6625-81BE-70E5-E68D86B5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21FE3-C139-E505-0F71-D359C261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6F754-9731-1208-93B8-C80C8088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40A55-0C7B-177B-0C1F-9EE7E87E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F7E22-7B15-F7A3-C6C4-CAE4FB08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EC06FE-F1FD-36A9-8886-E44CF65CE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BB6002-943A-8AF9-37CD-5962D8194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A3E10-FAAA-135B-1E89-CDC43AB3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80743B-F131-FFAA-8A52-A8CF926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02FC1A-BD50-F761-B6C9-E01B11CE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41DA-5D9E-DFA7-AAF6-D5E4DB56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18D00-9AE4-E350-06F4-F97FCBCE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FD0DF-2D30-E4F6-7533-FF7FEA91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06EB8E-A705-925D-D2F9-628586F1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FD5A5-1B1D-341F-E4B7-005F4CCC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41719C-BD23-F0F7-ACB0-7FFB3F3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4D137-299D-B31F-A37B-F2BD3B3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EE1B-9CC4-1C82-190D-C8266683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6BA1E-9784-0C29-3887-9286B77E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FBF8A-6762-6064-3EF7-D5166F6C1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24FEB-300E-6F4D-A99D-B9A42EA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E2D93-1ED0-AD77-BE6A-F30B776E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41B29-2C6E-CD16-10D2-557129E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CC23C-ED81-D67A-E33D-64587E5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C6B9FB-3FDD-97B5-A9E8-FB27E9DC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1A39A-BAE6-F3C9-B49D-A371CC88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179E1-AE15-AD95-8E34-459892FE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04270-17A7-FF7C-7A7C-7B1ED36A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C0FBD-1198-9365-A089-3F19474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790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C9F832-60EF-0FEC-5D1D-25938E8B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476D3-FD19-9CA5-E09E-53B8F7F2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08CEC-E152-BBB7-8B1B-D3DE3D8D9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1555-95EC-4EE4-8588-CD359E74DF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3AEAE-06AB-5C2C-6EE5-E482EC04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269D5-6C2B-8B03-AEFE-C03E8222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888B-D928-429D-978D-FCCD92FEB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882" name="Picture 2" descr="1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5907" name="Picture 3" descr="12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75908" name="Picture 4" descr="124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1"/>
            <a:ext cx="9180512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1244.青年！青年！</dc:title>
  <dc:creator>Yihao Zhuo</dc:creator>
  <cp:lastModifiedBy>Yihao Zhuo</cp:lastModifiedBy>
  <cp:revision>1</cp:revision>
  <dcterms:created xsi:type="dcterms:W3CDTF">2024-03-10T22:23:42Z</dcterms:created>
  <dcterms:modified xsi:type="dcterms:W3CDTF">2024-03-10T22:23:42Z</dcterms:modified>
  <dc:description>
1244青年青年教会希望你
1青年青年教会的希望青年青年神所喜欢，
1主把传道责任放在我们肩上你们要赤胆忠心献给三
1山高任你攀，地大任你驰，我们向着美好的未来，
1攀登攀登攀登圣徒的歌声回荡在荣耀尊贵宝座
1前，圣徒的歌声口荡在荣耀尊贵宝座前
1244青年青年教会希望你
2青年青年主的精兵青年青年作福音使者
2神把传道恩赐已赐我们你们要努力兴起传主恩
2不要再耽延不要再等待将来赏赐必会给你们，
2要追必追勇追为建立基督之教会限主脚踪背
2架为建立基督之教会跟主脚踪背十架
1244青年青年教会希望你
3</dc:description>
  <dc:subject>
1244qnqnjhxwn
1qnqnjhdxwqnqnssxh，
1zbcdzrfzwmjsnmycdzxxgs
1sgrnp，ddrnc，wmxzmhdwl，
1pdpdpdstdgshdzryzgbz
1q，stdgskdzryzgbzq
1244qnqnjhxwn
2qnqnzdjbqnqnzfysz
2sbcdecycwmnmynlxqcze
2byzdybyzddjlscbhgnm，
2yzbzyzwjljdzjhxzjzb
2jwjljdzjhgzjzbsj
1244qnqnjhxwn
3</dc:subject>
  <cp:version>1.1</cp:version>
  <dc:language>zh-CN</dc:language>
  <cp:keywords>投影</cp:keywords>
  <cp:category>投影</cp:category>
  <cp:contentStatus>索引完成</cp:contentStatus>
</cp:coreProperties>
</file>