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D92AB-9D7A-85FD-CB1F-D05B218E5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FA056B-EF07-1F4D-261F-B52988131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4FD3B-0888-F077-BCBE-2875C4B9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EF559-4761-7501-FC61-83B6892F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F7527-F6D2-27DC-DCC3-6EADC77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6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13A2E-9890-0E67-2CC0-D5717F8A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BF716A-CEDD-A72D-345D-552406659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D7098-E851-6075-EB2A-EAE2A4A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DB6F2-FCEF-E7B5-D606-AF405E8C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3E041-5D15-0DB0-CBB6-D33397AA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4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102E44-2F2F-7A86-CD4A-3A77DEB6B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BACC4C-7BA1-3229-2BCB-60FE231D8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315CB-480F-6484-CC1B-79E4551B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77AB6-6FEF-5D30-57CF-220FF4B3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6B216-0869-660B-FF28-497CE7A1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2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737DF-F1CE-C48E-7039-0E6CDA06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96A73-733F-AF64-DD00-E548E956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99986-29C8-2475-9002-21447842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35143-008A-7E79-810D-F27C6241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B6C2C-C188-C4F3-9D03-37A40F8E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5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BB6EA-D1A7-BE75-B20F-11B19263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EBDBC-0EBC-E6D8-3A0E-A0B6B07AA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5857B-618B-A17E-BD77-1A586A03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40551-E580-560F-7127-C10154D7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20A9C-F740-E61D-784B-CF0BB79D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7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7C746-C185-51CA-9F7E-3D70490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4B0DD-C405-5475-BBA2-F5EF0E2E1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F06B73-28DE-3D3F-1C57-1F571FFAD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B27B3-D541-C6E6-985B-A09BB3AF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A6DE3-2FC0-D02F-EE1E-CF4CA817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82824-E133-66D0-8DB8-546F61CB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E4D1-E307-E437-C73D-B43F98F5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84493-BD20-DD89-2B4A-E95AFB9A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CA34D2-B4B7-1FFE-BD01-9A5965DE3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A0359E-2226-FF61-ACD1-6B93ADBD8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895334-A5DB-A0F9-12D3-E4E29AF3B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B05FBD-1A3B-04E6-A97C-0DF7CAAA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B0B732-2491-BAF8-DBB1-37A5166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BEF60B-54B6-01D3-F153-0E84263A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9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9EC7D-FF83-1646-FB40-12C6B8F4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25BC0B-21CD-8909-3572-2872DCCE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F0BED3-328F-E7B2-AAB4-87DE223D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C5D318-CCC8-459D-F8D9-C34EC90B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360002-8371-5D5C-C926-7DAEF3C3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CBFDDC-B83B-7C35-9FBF-3EEE58A3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B7188F-F230-22D0-A030-DCFBC91E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9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487E-E3C8-6455-D21B-BCFCC6C8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107D5-8C59-141F-1551-963B613B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971AAB-F5F7-167A-6011-DB2EBD189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679E3A-6BC5-2636-E283-D0E3ED7D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0708C-0C16-4ED4-9D57-35BE4829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3D53A-E6E3-5E80-F01D-75A55577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C8011-5CE3-553A-97F9-6EBC15C3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A00D4-BC0B-7AAE-7786-FF7A32115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E8CDB7-F9F0-98B8-8DE4-02F2FE1BB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72C4A-063A-DFC4-5B13-95674BE6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3E667-6C44-A197-0119-4F046B22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CCDBE0-D74C-E396-FDDA-739F2D21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198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900DB-BF6F-67C9-2257-F47BC217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6994C-5B38-3DFD-3C2B-FD104E5F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E7BEA-DABB-1BED-27A6-92A750A7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8E235-0CBD-F096-C252-11AE76DE5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5A47E-CD38-9A9D-0E40-6E8CD6CAF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1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5906" name="Picture 2" descr="12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6931" name="Picture 3" descr="124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1245.被主爱的青年</dc:title>
  <dc:creator>Yihao Zhuo</dc:creator>
  <cp:lastModifiedBy>Yihao Zhuo</cp:lastModifiedBy>
  <cp:revision>1</cp:revision>
  <dcterms:created xsi:type="dcterms:W3CDTF">2024-03-10T22:23:47Z</dcterms:created>
  <dcterms:modified xsi:type="dcterms:W3CDTF">2024-03-10T22:23:47Z</dcterms:modified>
  <dc:description>
1245被主爱的青年司
1起来：被主爱的青年你们不
2起来被主爱的青年你不要
3起来被主爱的青年光阳宝
4起来：被主爱的青年快发光
5起来被主爱的青年你怎能
6起来被主爱的青年快去把
1要再静坐等闲听啊痛苦
2再把世俗留恋听啊基蟹
3贵是否容你虚度看哪基督
4照亮周围黑喑看哪膳眼
5白白得主恩典看哪迷途
6主的福音广传看哪被罪
1245被主爱的青年司
1者的呼喊你是真说与我无关
经桌煲仔案煲理整金健剪劳
生喜离烧：焙果医宴在柏集袅：
6苦害灵魂整天在向你呼喊求援
起来起来被主
爱的青年起来高举主
基督十</dc:description>
  <dc:subject>
1245bzadqns
1ql：bzadqnnmb
2qlbzadqnnby
3qlbzadqngyb
4ql：bzadqnkfg
5qlbzadqnnzn
6qlbzadqnkqb
1yzjzdxtatk
2zbsslltajx
3gsfrnxdknjd
4zlzwhyknsy
5bbdzedknmt
6zdfygcknbz
1245bzadqns
1zdhhnszsywwg
jzbzablzjjjl
sxls：bgyyzbjn：
6khlhztzxnhhqy
qlqlbz
adqnqlgjz
jds</dc:subject>
  <cp:version>1.1</cp:version>
  <dc:language>zh-CN</dc:language>
  <cp:keywords>投影</cp:keywords>
  <cp:category>投影</cp:category>
  <cp:contentStatus>索引完成</cp:contentStatus>
</cp:coreProperties>
</file>