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931A-1CF6-2485-089D-BACCCCD59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9E1834-A012-8CB1-C2B5-59AB797DF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6EC5C-7FE0-AE8A-F9F1-537CB59F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F1791-2850-A5B9-AF55-20180E02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3274D-17DA-EB9E-DC3A-C33DECE5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F21EA-082C-6DE6-5DE8-108AD219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79A17-BBF8-6FA4-7C99-8C6FBDC3D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9D2D3-7120-9B5D-1F8D-B694EF7D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C1A18-2EFA-2E2D-A945-A6EE59F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DB084-F080-DC14-4A70-6FD56BF3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054E3-9468-906E-8CCC-EFDA00A46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2C751-D4F1-D604-8026-A3479644C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F0350-C8C6-1B3E-D892-ACC976FB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246E0-623C-6864-696A-94F0C9EC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1C6E0-9FD4-313F-AF47-5C890AAF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2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D794E-13BD-6C31-B431-511060F3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3F171-366F-517A-7774-DD8A5084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40A05-8763-B264-16AF-075A662B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CC61D-25F5-DD4E-0079-29895D67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0EFC7-ECEA-6C6A-FD22-87DDC9B9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6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B5D01-D88F-7F0B-0772-7ADA9AC7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5882B-AB03-6AB3-249D-D1025C52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FBEAD-7A34-EDAD-62EF-C8EDE15C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86AF0-DDA4-D15F-01EC-9A5904EE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35013-99F7-3893-C4A5-639081D1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483C-AD4C-31C7-7CE7-C3C3DD0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7420A-7C20-A7DD-EE43-70EDF2397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06321-CC0B-92FA-6EFD-19781393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FEB8D-9D58-4AB7-0841-B6A61844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59DDB-CB40-183A-DD34-A29F5250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1DB11F-2F52-F975-305F-89516C7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8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6136D-BA2B-148A-5902-0EAB4E6F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9AF96-D12A-2072-1029-CFF91516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C251D-5C53-F39D-CAC9-2736C7D7B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4B2FF-9412-4239-7BA8-21306A42D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21964-EA02-DE0E-5654-93B61693A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30CEFE-E4CC-BBD1-B2B5-AA7E356F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82EE67-EC60-8E5A-33AD-9BD7C08F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1603EE-5AFD-B5DA-9172-F46FBF1F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7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51D32-DBC3-05E9-6D9B-639A8882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80F57-7D19-4EE6-8425-57D563E8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28D08D-A17C-DC48-BCCB-A03E526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EC407-6E07-363D-2198-8F6FD1E6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1FD831-46FE-0D03-776E-3A8F235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07E82-0B44-AD0C-8A91-F33F9367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6CC36-4BD1-41ED-FFD6-5B642FBF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688FE-A7C0-23CF-7BBC-8B42652A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1DC31-3D61-8DAB-7724-89E47501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313BE-7D9C-0F1F-0EB8-21268880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DDBCF-2904-E567-D0DB-A9ED882F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7CFAC-0B99-85B3-EE5B-A02FDC4A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73C32-6244-747D-562F-EC466807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CBB1F-AFF5-2D5A-FB83-E28E4DEC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DB7F2D-F312-80A7-31B3-2032F2A5F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EA7D9-E52A-BC62-1DC3-9DC4D8D81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347B1-943B-35F7-4B3A-4EB80A97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D867C-EE49-B757-6E41-35B6A704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EE48A-9E34-3B16-E122-1CCCD6FC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465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46A32-220C-4159-0B3E-6920F480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70D73-75A1-3EE7-F23D-73DA75CA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123F3-A480-28ED-CFDD-594919465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40DAF-DED5-123E-0195-D2365D77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76CC-8AD8-C9F4-DC41-55C2B58F5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6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930" name="Picture 2" descr="1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7955" name="Picture 3" descr="12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1246.是耶稣</dc:title>
  <dc:creator>Yihao Zhuo</dc:creator>
  <cp:lastModifiedBy>Yihao Zhuo</cp:lastModifiedBy>
  <cp:revision>1</cp:revision>
  <dcterms:created xsi:type="dcterms:W3CDTF">2024-03-10T22:23:51Z</dcterms:created>
  <dcterms:modified xsi:type="dcterms:W3CDTF">2024-03-10T22:23:51Z</dcterms:modified>
  <dc:description>
1246是耶稣
1我们试过用青春唱一首歌，我们试
1过用全心爱一个人，我们试
1过用毅力创一条路却不知道那首
1歌那个爱那条路在哪里主
耶稣是那生命的歌主耶稣是那永远的爱主
耶稣是那真理的路有了耶稣我有歌，我有爱，我有
1246是耶稣
1了主耶稣：
2你有权利用青春唱爱之歌，你有权
2利用全心爱生命主，你有权
2利今天就奔真理路亲爱朋友新的
2歌，真的爱，活的路，属于你，属于你</dc:description>
  <dc:subject>
1246sys
1wmsgyqccysg，wms
1gyqxaygr，wms
1gyylcytlqbzdns
1gngantlznlz
yssnsmdgzyssnyydaz
yssnzldlylyswyg，wya，wy
1246sys
1lzys：
2nyqlyqccazg，nyq
2lyqxasmz，nyq
2ljtjbzllqapyxd
2g，zda，hdl，syn，syn</dc:subject>
  <cp:version>1.1</cp:version>
  <dc:language>zh-CN</dc:language>
  <cp:keywords>投影</cp:keywords>
  <cp:category>投影</cp:category>
  <cp:contentStatus>索引完成</cp:contentStatus>
</cp:coreProperties>
</file>