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4771-A4BC-57D6-495E-3B99DE96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895FA-EE33-CF58-835E-6185F867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91E5B-8B28-AE55-D89D-68D6490F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4714B-BF1A-2AB4-A843-8D8E593B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E0A25-25F9-ABA4-E201-4BE1C82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365E6-E115-8599-CCE6-CA1EF509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46BE4-9013-58DD-30C3-7E3DB079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31065-E09F-8B90-BB07-146A5E5B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54040-27A9-DBE9-6648-F40FB5F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B30E-5ABC-E852-02F4-34D0C67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D32B5-7DF0-AFAE-8F15-CF2D2711C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89BD0-A742-5580-171E-49344578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98FA1-88C8-3136-5A9C-548D44E8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314BC-DA0B-36CD-62CA-C320FB41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5C196-14DF-F265-9EC8-05E3962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B2F2-F576-17A7-F4D8-8AE060E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A775E-EF76-2541-4CBF-FED752B5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0058-8792-0F2F-7057-DCE5093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AD1DB-E8AF-4131-8422-816C753A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B885F-DE63-1398-DB09-273BF86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6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9A3E8-B1DC-4A9C-5578-47A581D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01526-2422-EF99-BC29-40F84EB0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CE600-5101-BF80-278B-1ADF4769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0369B-CA8A-2D6B-0B1E-2191D89E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1507-A30F-D82D-D25B-179D247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AC524-D151-DD1C-7F47-D965061A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7DE55-0E9D-5F9A-89BB-41417025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1EAFE-EA42-7D0C-AD9A-ABA6C868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BCA7-4F1F-026E-3DEA-A4FB3C25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2F987-C080-54B0-1567-71D541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9DC77-478D-7413-E176-6C1CFEA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FA1-15DC-E6F0-1126-E0539343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87EAA-E6AA-F9FE-A0CD-AF56909F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5EBD1-B0CF-7794-83E1-8FD5C2437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420EF-636E-EDB5-1421-313EBD1D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5E8E1-1B88-B308-25A0-820179EE3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8B0980-7FC4-865B-447E-F05F610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24C93-CCC9-67FB-B6E4-B9F8AEF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847FBB-9AC2-5850-D5E9-1D085F11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4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0C50-7B1D-CA26-8ED4-A6FC2779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E0C8E-294D-904F-7E1E-5AEFABBD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7016F-CE4E-C65E-7EA5-1F689508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3D275-3289-C339-30C8-A7B18D3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86597C-50DA-20CD-E23B-DD45FF67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D8C4D-72BE-085D-BE7A-51629CD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6924E5-B4DE-B37B-BEC8-7065070E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666B-46C8-1E8F-94AD-A7C750E0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A8E9-EA7D-899F-AB59-EB66DDD5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13023-7137-5046-1942-F6797528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44884-128E-DF06-9CDB-CED0BE3F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D37D4-391F-C9E7-3B8B-49D5332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1DF83-DDCE-62F8-E6C2-01BC9E0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5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C376-4761-CEE2-7B2D-6F0DD091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DA59F-470F-05EE-A7DB-22334107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CC38A4-62AF-B9A1-61FA-BFDB8F4F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1DD28-DA13-2D7E-F9F2-CE6C56A6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4F6E0-1069-ABB7-2101-8BB4A492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88E80-E558-A16F-29C3-555C426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202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60811-233B-6FF1-E8CC-9C854D5E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CF221-5CE2-7DDC-0757-55FEE1E3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66B1D-9D8B-7F00-A144-691470614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463C-764B-498F-B21F-C3BE43B704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06389-0CCA-4A5B-6232-962819AC8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1893-8043-1891-FDEB-8F79E87F7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25C8-E36E-4FC0-B125-80D3857AB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954" name="Picture 2" descr="1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8979" name="Picture 3" descr="12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1247.苦海的漩涡</dc:title>
  <dc:creator>Yihao Zhuo</dc:creator>
  <cp:lastModifiedBy>Yihao Zhuo</cp:lastModifiedBy>
  <cp:revision>1</cp:revision>
  <dcterms:created xsi:type="dcterms:W3CDTF">2024-03-10T22:23:55Z</dcterms:created>
  <dcterms:modified xsi:type="dcterms:W3CDTF">2024-03-10T22:23:55Z</dcterms:modified>
  <dc:description>
1247苦海的漩涡
1苦海的漩涡，正在急急漩转，
1有许多青年弟兄姊妹们，在漩涡之中挣扎
1虽想尽力挣脱急流但无志向身不由已，
1随急流转得军头转向险境从生终消失
1远离了慈悲的救主离弃了肢体生活，
1失去了父神的保护，得不着心灵的安息
1弟兄姊妹谨慎漩涡做醒祈祷求主助
1247苦海的漩涡
2苦海的游涡正在急急漩转，
2有许多青年弟兄姊妹们在漩涡之中挣扎
2时而飘浮时而消沉心情焦急灰心绝望
2骨肉之亲道此不幸，我们能视不顾
2赶快扬起救人风帆牢牢扎下灵魂锚
2靠主能力洪流奋斗，宁可舍已也要救人
2甘心献</dc:description>
  <dc:subject>
1247khdxw
1khdxw，zzjjxz，
1yxdqndxzmm，zxwzzzz
1sxjlztjldwzxsbyy，
1sjlzdjtzxxjcszxs
1yllcbdjzlqlztsh，
1sqlfsdbh，dbzxldax
1dxzmjsxwzxqdqzz
1247khdxw
2khdywzzjjxz，
2yxdqndxzmmzxwzzzz
2sepfsexcxqjjhxjw
2grzqdcbx，wmnsbg
2gkyqjrffllzxlhm
2kznlhlfd，nksyyyjr
2gxx</dc:subject>
  <cp:version>1.1</cp:version>
  <dc:language>zh-CN</dc:language>
  <cp:keywords>投影</cp:keywords>
  <cp:category>投影</cp:category>
  <cp:contentStatus>索引完成</cp:contentStatus>
</cp:coreProperties>
</file>