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8A30-BF01-B9AD-FF07-E3EDE45A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0030F-B290-AECB-193E-E18081890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7E03B-E2CC-4681-8AD6-53D71779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7FB5A-E7AF-2E25-5C9B-D3EADDE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D6EA7-04A9-C5E0-A114-4C832FAF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2DA18-6A5C-7CDF-442D-26FFE81A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50888B-45FA-5805-3B42-0C0354BA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3A80-634A-5106-9B32-EB671291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FEAEF-6B40-2DB7-C666-41049801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DEFAB-E056-2A1F-4943-6EB28143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96176-2A56-23A9-AD65-72D13C1D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5F238-CA54-D6C1-557D-8A4BD866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E2C0-DB0A-FA51-05CC-31697F1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921A9-AF3E-6B0E-56FC-6DC5D48F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B01DA-E6B0-1B01-B21A-02135C9B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4166E-517E-CF2A-5FF0-0855249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1E3AD-7870-1100-5ECE-732A71A9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81DC6-BC91-3DBB-E705-A86240CB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70C43-43CA-5BA7-552C-348D89C4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F4B0D-BE17-F9DC-0130-DD71325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7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9EF0-8AD6-A648-2C93-FB841F96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2809C-70AB-1BBF-3E9B-914B6FA6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28BF9-54C3-048B-20B6-1D50DC35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77B8F-79DA-CABE-EE57-D73174DB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B6A74-F8AD-4845-1F78-51C9AD0C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1E6FA-DABB-5DE4-3657-1A44239E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D1A8E-DD43-F916-DF86-3C564B8B3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0C2D4-B550-2520-852B-75F17AC4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E6A9F-BB23-83DA-F77A-D8F361E8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971D3-3452-6D16-0B64-308886D1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F56B4-E90A-2701-AACD-903B62C3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3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2EB1-8CC8-7121-A145-BA412DE9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6A6CC-048B-1036-F7B5-FA49D0D9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3155C-F34F-F33A-04BE-9A506094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8A2D3-883F-E3C1-DE35-D31342C2A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95DC5-1A32-6ED4-5177-544334FD3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F9F42-9134-8BDD-3F72-F7CEC45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DD468-5878-2C02-E306-6EE7A000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D63FF-E3A0-0697-CDD1-FD91D5F1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23E9-76A1-B49F-108C-7FA0A151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DF9C6-076A-E02E-8FD2-C5326D5A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43C65-F5F2-E328-CD2D-0D9D017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1EE70-B9FD-6A98-38F3-56D418E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A03A42-A828-E488-086F-8F153652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FC2E8-D0EB-7F7A-C7D7-7A0BEB1E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C74DB-3D11-1EBF-7EF8-53284A9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C1F0-5E6F-B3EF-1878-22EFC4D0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9D58-A646-22FE-9E70-8A2879CF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B17F3-CC61-182A-AF5F-25021536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1A43B-D38D-08FC-21E4-F47DF551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A16F8-ED8F-1577-37CD-1663E883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AB98-388F-7CDF-3DE2-23813A81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9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DAC36-A1C5-302C-2BAF-0CFE0775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80C53E-B420-AB56-822B-9EDAC550E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45C2D-0AE2-9B67-C4C9-9A28EA02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D6302-D5F5-40C4-AC53-7614911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43C2A-F61C-E8A7-E38F-15D3D11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60E42-2F3C-F298-7CF1-2ABE147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516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CA653F-FBAB-26F9-E2C6-73B3179B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D4EC7-27DE-CD95-1B9B-EE077C0D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50548-FC30-645A-277D-10F9A1983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761E-B7EB-436D-A261-3BE9AF06CE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07521-C4F4-16FF-33F5-46877943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F3A65-A298-A8FC-2343-803D0871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C2A-9A1F-420B-AC97-33244E5AD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02" name="Picture 2" descr="12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1249.为主而活</dc:title>
  <dc:creator>Yihao Zhuo</dc:creator>
  <cp:lastModifiedBy>Yihao Zhuo</cp:lastModifiedBy>
  <cp:revision>1</cp:revision>
  <dcterms:created xsi:type="dcterms:W3CDTF">2024-03-10T22:24:04Z</dcterms:created>
  <dcterms:modified xsi:type="dcterms:W3CDTF">2024-03-10T22:24:04Z</dcterms:modified>
  <dc:description>
1249为主而活
我不为自己活，我要为主活，把主带进万人的心，
点亮万家灯火神圣的使命担双肩美好光阴不错
过不爱那地上的吸引，为主国度奋力拼搏我已说过，
我不为自己活青春年华献给主切莫错过</dc:description>
  <dc:subject>
1249wzeh
wbwzjh，wywzh，bzdjwrdx，
dlwjdhssdsmdsjmhgybc
gbandsdxy，wzgdflpbwysg，
wbwzjhqcnhxgzqmcg</dc:subject>
  <cp:version>1.1</cp:version>
  <dc:language>zh-CN</dc:language>
  <cp:keywords>投影</cp:keywords>
  <cp:category>投影</cp:category>
  <cp:contentStatus>索引完成</cp:contentStatus>
</cp:coreProperties>
</file>