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F4CA-1605-5F19-D0BA-94098F2B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D93BD-DAB9-ABC3-5B63-2D9FA4BE4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20D70-F0C2-CC96-C668-0050DA0D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55BE4-11E6-40D9-55DA-6F05291E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0BCC4-5F48-8F39-8F47-CEBFFB8C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1096-E2BA-EE80-AEC2-5E462AA6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CA1D0-67AD-B498-F9F4-18916320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02BAC-4335-9D41-F6AE-32CF05B6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35E80-DF9F-9720-A80B-0D316AAC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657FB-9B19-4836-1C0B-500C078C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F03336-E31C-110A-2F02-A73B0DB24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79A92-840E-F46A-AFFA-A6113D64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21DF5-87DA-DC25-5774-40AD0356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98AAB-D5A8-6C40-58EF-5B23B1F3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EC595-9639-AF14-C043-2D539F57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E791-04F7-183D-B078-E7C17CF1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7E34B-A41C-FD44-38D9-47A68345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67497-65AE-CCDB-58A1-AE81397C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3DCEF-0E63-48C6-1FF7-FC52A287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F125-7A4A-E624-D93A-3B666064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5726-41C8-1B30-7611-5357F7ED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12D7D-C205-4B2E-90B5-70F11F63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B68DC-88D4-D627-DC54-73AEAF1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FC991-0E2A-CDF9-8F95-5736360D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D938B-BFF3-ED7E-B3D1-CCA1C999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D4AFE-CAE9-B712-C5D9-1730932A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7F6AE-DD9B-DE83-8A8F-BDAA68298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73C32-75A6-7430-D70C-58BF3535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5A7B6-CA0E-70F7-26E0-719EB05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B963A-E492-2568-B9DF-3176911F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ED66D-D6BC-8C3B-3764-6D7FD1B8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1A48-07F7-ECE1-E849-8B9CF14A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70109-B0C8-C853-FF89-3AF13104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F8992-AC3C-ABF2-45CE-1FC1CC3F0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5FF16-FAB1-DBA6-67B6-CA1A47F75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1530E-9ADA-202F-4F43-4F063392D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6B966C-7A37-4570-E4D3-082A430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4790F-69A5-B0CF-47DE-B1AA01A1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AE17EA-7D3F-CECB-518E-6E965AF1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2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45EF8-3EF2-5D85-D3CC-DD36CA6D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2578F7-CB6A-E8A0-01C4-A8BCF763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8EBCF-341E-4701-6A98-5F35BE8D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A5B921-B347-6591-EBB6-9053588E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4F1AC0-C11A-1F68-DE8D-0C819119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3EC17-C7BC-390A-E763-38AEFAF7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88403-4351-758D-F381-43E3F8F8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4DB5-253F-7012-6A27-12A1384A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528AC-EC5B-981A-0693-49DCDF4B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12BEB-6EFB-C1FA-B42D-007A0D340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FC6D9-F1C0-BC48-6462-C57249F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5E22E-A104-C40E-2F87-461C072F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04B4E-D625-1BB5-2470-DF59553C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2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4FF7A-F07E-BDA9-2BB4-2624217E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792EAA-C48C-719A-6838-33F148538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5F477-1F04-400F-5894-9EE58882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4618F-2AD2-32E2-3B42-901C0D39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C0D3B-2099-BD3A-3C9F-83A758C0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18CAD-32A0-22C5-5A44-C794F69C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248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13DBF-77D5-AECA-E0F7-2636366A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D4B12-5399-4077-F984-FEAA4713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396FE-79B9-BAE1-3E13-69D7CCB1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8F49B-1812-2FC5-49A3-2017687F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FDC5E-E959-8671-BA38-DD9AEF828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0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1026" name="Picture 2" descr="1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2051" name="Picture 3" descr="12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1250.乐园所种无花</dc:title>
  <dc:creator>Yihao Zhuo</dc:creator>
  <cp:lastModifiedBy>Yihao Zhuo</cp:lastModifiedBy>
  <cp:revision>1</cp:revision>
  <dcterms:created xsi:type="dcterms:W3CDTF">2024-03-10T22:24:08Z</dcterms:created>
  <dcterms:modified xsi:type="dcterms:W3CDTF">2024-03-10T22:24:08Z</dcterms:modified>
  <dc:description>
1250乐园所种无花果子
1乐园所种无花果子渐渐成熟，
2亲爱灵胞日影飞去，恩主转回
1可伶无人来照顾狐狸狐狸毁环葡萄树，听
2预备整齐去欢迎免得迟延不得见主容啊
1听啊：是恩主声音喊也喊的我心痛池言道：
2二来了恩主唤我喜也喜得我眼倾，让池到
1懒惰的仆人你莫睡觉趁着
2怀进住我内室谈爱情那时
1250乐园所种无花果子
1白昼白昼你快去修理园面慰我心肠，
2快乐快乐非口舌能以诉说主恩海深，
1美好的光阴现今的青春切莫要令人暗地
2焚身难报恩献身也心我不愿口是心非
1作谈笑今世的富贵云屋蜃楼终成空，
2</dc:description>
  <dc:subject>
1250lyszwhgz
1lyszwhgzjjcs，
2qalbryfq，ezzh
1klwrlzghlhlhhpts，t
2ybzqqhymdcybdjzra
1ta：sezsyhyhdwxtcyd：
2ellezhwxyxdwyq，rcd
1lddprnmsjcz
2hjzwnstaqns
1250lyszwhgz
1bzbznkqxlymwwxc，
2klklfksnysszehs，
1mhdgyxjdqcqmylrad
2fsnbexsyxwbyksxf
1ztxjsdfgywslzck，
2</dc:subject>
  <cp:version>1.1</cp:version>
  <dc:language>zh-CN</dc:language>
  <cp:keywords>投影</cp:keywords>
  <cp:category>投影</cp:category>
  <cp:contentStatus>索引完成</cp:contentStatus>
</cp:coreProperties>
</file>