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F13A-9DEE-372B-3A66-D2578C774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0DEA9-D046-3357-94C1-C1670777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CA01F-E4E0-4ABB-CC1C-D13D4122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130D4-B235-63C7-9EFF-C5C5C891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BB6F-75A7-2091-ABE1-98F93046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8CE88-B189-0CFE-D91F-2A4F905B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5C843-579C-C286-41C8-6A93C82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5D5E8-3024-0E11-6000-3EE50E51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A298B-EC38-299A-2F71-35BB76DD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B4CEE-7E57-A07B-0669-C232AF6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EDC98-EA35-53FE-09ED-3F1755CA0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32A7B-7CF2-2908-1058-5E15B56E8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7BF6-E6B6-6081-FFA5-CCFEA140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1715B-9F05-D836-033A-CB0AB572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1BE9-367E-35C4-95AA-04F1A0A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3B4B-07A5-628D-51D8-F886783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8760C-5029-8A83-06BB-D6975786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6465B-A26A-952D-49C2-44B56CF4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70308-9093-51D0-872C-0B95BE13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E3838-C818-5F49-060E-9E67534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BF72-7A8E-2DF7-82AF-D712AB1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A3427-5161-C5E6-7EF1-479820D9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DDF13-C8A3-E431-72D2-D86607D8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51932-CAAA-1EC7-4785-6336242F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7115B-D030-B77F-3E5A-27A683F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6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D7E96-CD32-7F2B-36A9-5930B24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D3CBC-C117-E19F-05F0-5330C11CC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7C5A5-DD06-6D6D-0B80-A9CBF884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B1B4E-8416-DA2F-457D-0BE87F1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82229-3777-B5B7-A6B5-2CAB9DF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C71FF-DD1F-5100-188A-D2A043E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02457-B300-C6CF-A139-04828F13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49D27-3918-DE7D-1ACD-A0955BEE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71BEE-5BDA-4205-AF2C-7BAB7F4F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4D533-DE5D-0759-656C-7801B1749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5FECF-EDF5-0227-30B7-FF611961E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A4415-5DD6-3E6C-6ABE-47D7D793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985E1-0388-718D-8E47-42668126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B0FA4-2260-7CF1-EBA6-BBC02C21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1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68A3-4F37-2214-5AFB-AB560EB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166D3A-FCB6-5273-747C-34348AB3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BB368-B3F3-BD36-AB93-BB901AC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5451A-1BA4-A742-BFD8-4FC22619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8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7E17F-9D44-A0C2-FB7B-DC510B9C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B4E32-A994-BDF3-708C-342E0087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460A5-5C10-F132-6126-D3E01712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29BAA-9C8E-46CA-C0E1-244BBEA1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9F3D0-B3E6-695F-D6E3-51755E3F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E8E99-C440-D147-AE51-5796AD05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B7827-DC2E-06FF-3BD6-AFCE19F3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22044-F023-FAEF-8D01-7C2F696C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D35C5-7ED3-214D-AC7E-63D091C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BB90-A16C-FDA2-5FBC-BB606F3C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E4ABC6-C4A6-3054-F1EF-072174EA2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7CC5C-5419-0B8E-5A26-C3ACEE41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5215B-59F3-49D9-CE5E-840651A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F7CBC-484C-00C4-9C1F-47853C3C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C7326-4955-BE74-F794-5AA119DB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59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4883F-2436-B327-B337-0D8E384C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82C43-2213-3593-4AD6-CC953585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8A70-66B3-251A-9686-A94EAA9E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BCDAE-394A-3E4C-3A03-5C17C7E6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059E7-62A8-3439-FBC9-BB1D4B5C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098" name="Picture 2" descr="1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1253.讲诚实话</dc:title>
  <dc:creator>Yihao Zhuo</dc:creator>
  <cp:lastModifiedBy>Yihao Zhuo</cp:lastModifiedBy>
  <cp:revision>1</cp:revision>
  <dcterms:created xsi:type="dcterms:W3CDTF">2024-03-10T22:24:21Z</dcterms:created>
  <dcterms:modified xsi:type="dcterms:W3CDTF">2024-03-10T22:24:21Z</dcterms:modified>
  <dc:description>
1253讲诚实话
老江美艺口气鑫套
牛海载庄贝生：器美心
牛喷明童器专贷美
共黄餐中彩心</dc:description>
  <dc:subject>
1253jcsh
ljmykqxt
nhzzbs：qmx
npmtqzdm
ghczcx</dc:subject>
  <cp:version>1.1</cp:version>
  <dc:language>zh-CN</dc:language>
  <cp:keywords>投影</cp:keywords>
  <cp:category>投影</cp:category>
  <cp:contentStatus>索引完成</cp:contentStatus>
</cp:coreProperties>
</file>