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E5BF-9D77-E5BF-7BCC-B552030E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BD71C-2F89-9315-C79F-00C421C7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89C52-3DB6-EDE8-E326-BF7769C0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A217B-0AA1-3570-90C3-70827CC7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F48BA-AEB3-9D49-8CD8-68E0794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2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A2FE-E58B-B6C8-6F6C-FB93DA58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017A4-BB36-9716-B1A7-82FB39C8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5D21D-486B-7730-45DE-4E0F69A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E61CA-8219-32FC-41CE-3A3DB65E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BAACA-70FA-7348-C074-2C4EE209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4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6D987-4DCA-16FB-ECBB-5F12EFF7C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900AD-FBDC-8DE9-093E-6BAD974AD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34EE-5CCA-D0F3-A2EC-C8D53254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10FC8-3646-070D-9D69-562F9D54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CB9A1-8E53-AA1C-7ACF-35A0D6EB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67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F498-598F-E31B-3585-EC814F57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14C86-6863-0F06-D70F-01FAD2C4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848B9-80B0-B8A9-C011-31406BE0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CAC4-8AE1-0204-7840-753ED0B3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5CC15-9872-B7DB-1242-86AB60ED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1CEBE-207A-20CB-D6AB-9FCCAD6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8635E-BA1E-807F-E6C6-E4FA776C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6B16-8EBA-5E07-AA41-443BE532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574F-9459-3314-8774-934FDD2D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E2DC8-5B0A-3615-4EB3-B362310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A418D-2031-DCC1-2638-D985DF65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44A74-BE05-C178-FD7E-79C47CEB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55496-4C78-B649-4DD0-FE26917DE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FC1A2-2080-9413-3A49-3FC06A0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13722-FC57-972B-4A1D-37C4B5B9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515D2-0222-6B28-87CE-EA7DC529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3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9D897-CB23-730B-B674-2697AA66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07884A-CDD8-33EF-B918-FB798EB3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B0605-FC64-DEC7-BF35-8C0EBEE60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AEA090-2E0A-72F4-F6D9-252C2DB5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0BEA5F-5D3A-6DD3-27D4-AF185B267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CF9933-3360-1834-0E66-E429AC40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2A5797-B8FF-3B9F-CBAF-FE423312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0EA84-8BB7-4A1B-7722-29DC662A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0356-8BD1-E085-A48C-03B9653F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19056-5B6E-3033-6CE1-53C140B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A4059-8466-B74C-BDC3-7FF88E7B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E13DC6-FB59-7FCD-70C2-77A1C253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2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00BF5E-51C7-6FC8-89E1-F6CCC37E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BB057-200F-CA4C-766A-7E0E2F6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1A34E4-B0EB-81C4-2D08-9AB4ED1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35396-E7CA-9211-4A83-0003375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C2E31-9EA3-EB3B-E0EB-C3A65F9FE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29101-7223-10E9-4F0F-B9440781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613D0-5D80-5893-1637-FCB49B08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059DD-2C2B-624B-F414-314775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D939A-B3F8-BAF1-A9A6-A7E24A59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6D5A-544E-0403-EAD3-5C702305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CAF4C8-72AF-CFD2-3920-D5B3F41AC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6DF1C-6BBF-1AE2-0935-F4B3C796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82D1B-F1CE-A49C-D68B-4C27F3BD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1C654-505E-4E7F-9988-6FFB77F0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09F7C-0AC1-29F3-4962-95862EE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422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02C37-6BFA-1A29-CDF9-291FD668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DF209-701F-409B-7D80-9E809F69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928EA-9D3E-C3B0-9CC3-20EE4240C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B666-DCE6-4F50-9422-E0B021EA28B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7BC1-677F-7FCD-4635-B80A16B7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15D35-DA54-06C2-90CC-B75E89F5F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DC5D-A128-44B3-BC5B-F380C8C04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122" name="Picture 2" descr="12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1254.走上不归路</dc:title>
  <dc:creator>Yihao Zhuo</dc:creator>
  <cp:lastModifiedBy>Yihao Zhuo</cp:lastModifiedBy>
  <cp:revision>1</cp:revision>
  <dcterms:created xsi:type="dcterms:W3CDTF">2024-03-10T22:24:26Z</dcterms:created>
  <dcterms:modified xsi:type="dcterms:W3CDTF">2024-03-10T22:24:26Z</dcterms:modified>
  <dc:description>
1254走上不归路
年青的心被主爱吸引放下了世上的享乐到主前，
被神呼召被主爱激励一生愿意跟从主耶稣
舍已背十架甘心付出，浪迹天涯见证主，
无怨无海去顺服走上条永生的不归路</dc:description>
  <dc:subject>
1254zsbgl
nqdxbzaxyfxlssdxldzq，
bshzbzajlysyygczys
sybsjgxfc，ljtyjzz，
wywhqsfzstysdbgl</dc:subject>
  <cp:version>1.1</cp:version>
  <dc:language>zh-CN</dc:language>
  <cp:keywords>投影</cp:keywords>
  <cp:category>投影</cp:category>
  <cp:contentStatus>索引完成</cp:contentStatus>
</cp:coreProperties>
</file>