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66692-9F79-E156-E0C0-86BB3C1E5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B33156-1DE0-6BA4-BF52-CBD1C2E8D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D04B7-A7B4-3093-E470-42A427E7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4B6-D661-4FED-89F0-CA51A1B24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4D243-6719-6EB9-49CD-FBFEC49B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0D197-0837-00F4-3E04-F11ACC39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DAE-5780-4092-8AC6-188477A4C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98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EA86B-6372-D287-74B1-8AC1473E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DB6AB8-215A-BA4A-C733-D1560DE1C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30702-9401-6ADA-13AC-153A4224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4B6-D661-4FED-89F0-CA51A1B24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E844B-6719-FAE8-5744-7CBA63E7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56DBF-7082-D8C6-DF18-67870ED7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DAE-5780-4092-8AC6-188477A4C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85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2AEF17-32C7-9D95-D1FA-2A5DE0892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852D61-7C0D-EB4E-ED9B-A55BAE37C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418A0-273E-2EBA-6D24-3408D7A7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4B6-D661-4FED-89F0-CA51A1B24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5CD3A-CB81-599A-9ED4-A35E1AD7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1166B-9BD4-0648-4452-CAF85DB5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DAE-5780-4092-8AC6-188477A4C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17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1133C-B83B-F5CC-50F1-CD932BC6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9C1CF-2041-1B63-D961-EE811A2FB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84AFD-4936-0E40-8919-B06B2C45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4B6-D661-4FED-89F0-CA51A1B24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88A70-DF75-94FE-B668-B97A92FB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00A1B-6254-B0BC-EA99-EB78241A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DAE-5780-4092-8AC6-188477A4C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6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43AD2-08BF-2D3C-CF15-144FA843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4D863-FD70-992F-ECC9-A16EDC130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04BE5-5AE2-FA44-FC9C-7822D220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4B6-D661-4FED-89F0-CA51A1B24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62FF8-751E-88FE-B23B-4DE7323C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EA4C6-C21C-FF68-6D17-A0D8D979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DAE-5780-4092-8AC6-188477A4C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33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CC84C-68DE-32AD-6591-D2A51947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3E41F-35E0-5540-166E-E542476BE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B3CA0-7842-0972-217A-693246F49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1C4B0-CD78-5343-6B5D-D56A9280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4B6-D661-4FED-89F0-CA51A1B24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3442B5-1385-ABD2-C205-E501343C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3A6F30-E412-BF74-A864-77B52938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DAE-5780-4092-8AC6-188477A4C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3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09B6A-258F-DD7D-1E93-B3D1D6F8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41B73F-057F-791C-3F0A-AAE7719C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8F6367-A559-0C53-DFA1-33B7C5DCA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BB25D-F52C-EDCA-151F-8A73D6AA7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FED526-BBA2-5CEC-B6AF-C736BC5E6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98BA60-C9F6-5A82-CDE2-96D4E09D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4B6-D661-4FED-89F0-CA51A1B24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B93584-AE33-0118-0602-144623C4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79667A-E0FC-A871-5D70-769BC73B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DAE-5780-4092-8AC6-188477A4C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1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512F3-C894-05B7-EC1F-5E1575A8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1BC6EC-BEEC-79CF-5C0E-03296C67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4B6-D661-4FED-89F0-CA51A1B24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E5B700-8F9C-C02B-7E95-1FA42AF9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6C24AC-E6EB-8761-2B27-7D0E27B2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DAE-5780-4092-8AC6-188477A4C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5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A31979-D30A-332D-81D6-2BFC2C26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4B6-D661-4FED-89F0-CA51A1B24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1033A2-B834-5E8B-92CD-29560C51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1FE081-EFFE-2B45-BE74-F6D52750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DAE-5780-4092-8AC6-188477A4C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93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4E00E-9F62-E174-8E4F-9413BB17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BC8EA-F606-A13B-722B-468B7CCA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F29C4-D160-8562-9FC2-8ECC8881C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41EAE-41AA-E77F-B926-34439893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4B6-D661-4FED-89F0-CA51A1B24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1BD105-A159-508D-4DAC-74F651FF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813B53-F8AE-2989-3D7E-AB17E623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DAE-5780-4092-8AC6-188477A4C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9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7E502-C15F-F798-D085-C5B59838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1EEB92-FE15-6167-AC05-9B1DDDBBF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5D7EFC-0F3C-A973-D4D7-70584C33D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4EA95-5A09-A902-D882-9C7927E7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4B6-D661-4FED-89F0-CA51A1B24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B1654E-F561-26A0-4D86-570C4E02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E6A590-4AA1-51CB-0AAC-209C3A0D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DAE-5780-4092-8AC6-188477A4C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595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7382CE-6144-BBFC-E756-C8DE893CB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C9284F-5129-8A25-7A8D-A15EEDCD7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BF95B-AAC1-E894-C731-D3A8C5E7B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54B6-D661-4FED-89F0-CA51A1B24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6C1FD-4447-C472-AE2D-2532C47BB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2C025-DB05-B865-9FD3-141B3AD74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5DAE-5780-4092-8AC6-188477A4C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8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6146" name="Picture 2" descr="12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7171" name="Picture 3" descr="125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1255.年轻人</dc:title>
  <dc:creator>Yihao Zhuo</dc:creator>
  <cp:lastModifiedBy>Yihao Zhuo</cp:lastModifiedBy>
  <cp:revision>1</cp:revision>
  <dcterms:created xsi:type="dcterms:W3CDTF">2024-03-10T22:24:28Z</dcterms:created>
  <dcterms:modified xsi:type="dcterms:W3CDTF">2024-03-10T22:24:28Z</dcterms:modified>
  <dc:description>
1255年轻人
1年轻人年轻人你追求生命是否有所得
你所寻获的快乐是否能满足你心或仍像
以前一般的心灵空虚有一事令你兴奋是归
向耶稣基督，池为世人的罪死在十架上今日
将生命给主池能一路引导你使你年轻生活活
得更有意义
1255年轻人
2年轻人年轻人你每时每刻是否为主用
你所花费的光阴有一日都要陈明但每一
时你为主活池必赏赐有一事令你兴奋是归
向耶稣基督，礼为世人的罪死在十架上今日
将生命给主池能一路引导你使你年轻生活活
得更有意义使你年轻人生命活得更有意义</dc:description>
  <dc:subject>
1255nqr
1nqrnqrnzqsmsfysd
nsxhdklsfnmznxhrx
yqybdxlkxyyslnxfsg
xysjd，cwsrdzszsjsjr
jsmgzcnylydnsnnqshh
dgyyy
1255nqr
2nqrnqrnmsmksfwzy
nshfdgyyyrdycmdmy
snwzhcbscyyslnxfsg
xysjd，lwsrdzszsjsjr
jsmgzcnylydnsnnqshh
dgyyysnnqrsmhdgyyy</dc:subject>
  <cp:version>1.1</cp:version>
  <dc:language>zh-CN</dc:language>
  <cp:keywords>投影</cp:keywords>
  <cp:category>投影</cp:category>
  <cp:contentStatus>索引完成</cp:contentStatus>
</cp:coreProperties>
</file>