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D7270-8427-BF47-D4FD-93E4CE78B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BE7B3D-915F-6E50-8C2B-B4E199B65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E8487-597F-1B70-5DBE-B42565F2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A608-BC37-40B9-AD1F-CF9AD95681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6A4E2B-E4D2-ED85-C97B-A92C8A36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B9D909-EDA8-42A9-2E6D-73F596EBE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15E8-79EF-456D-9938-B5CB66E1D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65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AF68E-D373-8B53-A90A-DEF3FFEF7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8C3BB7-2105-2630-A8DC-8EF8E12B4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7CC76-4BDC-7F80-B2F8-73DAA610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A608-BC37-40B9-AD1F-CF9AD95681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5C298-E5FF-7CA0-24E0-87B76100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72FA65-3739-EE6B-814C-C8CB5187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15E8-79EF-456D-9938-B5CB66E1D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29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39BF28-EE0B-02F1-0F4D-EC2F23689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3E9D26-AF7E-18F3-3E97-259526ACC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1A2285-88A3-0973-F431-180F1B685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A608-BC37-40B9-AD1F-CF9AD95681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E75419-B70D-B08D-ED36-6D65336D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EC28A0-8894-98DF-2869-9D28DED3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15E8-79EF-456D-9938-B5CB66E1D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15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D167E-C30A-16E1-E154-FBB3CCEF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2908DB-BFB0-AF30-7A35-03741EE35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8202D-4F96-9FC9-DAC5-0614D4ED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A608-BC37-40B9-AD1F-CF9AD95681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651E13-5CE9-4E06-78AB-F5648879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13CD6F-16A3-D2ED-C714-69A2F40A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15E8-79EF-456D-9938-B5CB66E1D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65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F5770-998B-C866-AB96-72132675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C95CF7-9B64-B645-6E95-C86CE8C52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2EF2D-D330-7F50-2633-9E72E48F5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A608-BC37-40B9-AD1F-CF9AD95681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E5046A-9ECC-57A0-0C14-379105D5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3DE4FA-063B-CFC4-10EB-42F5AB95D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15E8-79EF-456D-9938-B5CB66E1D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36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4CDD6-4505-4E10-5170-74C384572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9DBBB5-45A0-09B8-7B5E-6E56066B8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E2A2A3-C9CB-742B-8913-6DBC38368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E809D7-1922-F41D-92CF-48F1CCEFF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A608-BC37-40B9-AD1F-CF9AD95681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9FF908-E86A-EF6E-5571-5D0BD5D9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26943D-0827-7C74-9D57-95325C4E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15E8-79EF-456D-9938-B5CB66E1D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2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F35A1-A6F7-AD72-0A14-C697C14F8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010A2A-EF0F-335B-F92E-360EB5002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3BA675-3350-ED5F-369A-ADC042780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23A50E-BD1D-24B2-1088-168EEDB53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B19705-F7AC-29AB-A4C7-BE4903AEF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CB9273-9B0A-D24E-30B7-C7FD326F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A608-BC37-40B9-AD1F-CF9AD95681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E7F7B5-5691-AE1D-029C-0BECDC73D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C2A747-0F1D-8AF8-2AA8-AB8B0CF3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15E8-79EF-456D-9938-B5CB66E1D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62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02954-9951-2A5D-748D-D78254DF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6553AB-22BE-11A1-E44E-1D4F29CD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A608-BC37-40B9-AD1F-CF9AD95681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FE1D52-3F3F-95E8-FA0D-8867656F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2D4B96-2CAE-4E67-A915-A1365BF3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15E8-79EF-456D-9938-B5CB66E1D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98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D9973A-4A3F-C688-E1A2-B04C49A91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A608-BC37-40B9-AD1F-CF9AD95681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BA8031-B3C0-A27E-A9C1-23956DF5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D22BAC-DA98-EFD5-A77D-1FA71CBDD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15E8-79EF-456D-9938-B5CB66E1D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53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5FF20-17B9-B68D-B9C4-413EB5B5C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2874C-1780-6D22-BF7F-826D5E82C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F626B5-8CAD-0A15-BBF7-E3336A45F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BBBDCE-C0B7-9A4D-762D-74F03EB45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A608-BC37-40B9-AD1F-CF9AD95681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E832B1-907D-538E-7C1F-596D140C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1674F1-58FF-2EAB-6121-2E924930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15E8-79EF-456D-9938-B5CB66E1D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4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3155E-0293-AA99-27ED-E9B69362B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55191D-1861-857E-8CCE-FD0FD97C8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11EC5A-2BBA-598F-757D-18424DAB1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E83FD0-9FB2-6B90-F5DA-BEA8EF83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A608-BC37-40B9-AD1F-CF9AD95681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E1844E-DED1-82E0-EB6C-2EC1931D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59593B-6317-5328-B54F-631CA2CC0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15E8-79EF-456D-9938-B5CB66E1D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8598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C2B72F-0E4B-4DB9-1878-BA2A4BC70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8BCE42-B5DF-912D-366A-C0720F311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8D173-3F20-D19D-855F-63A837952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3A608-BC37-40B9-AD1F-CF9AD95681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817E3-6502-9900-957F-6058CFE87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8FD9F0-4A1A-CC24-B355-40C004DD5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215E8-79EF-456D-9938-B5CB66E1D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40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7170" name="Picture 2" descr="12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1256.天父世界</dc:title>
  <dc:creator>Yihao Zhuo</dc:creator>
  <cp:lastModifiedBy>Yihao Zhuo</cp:lastModifiedBy>
  <cp:revision>1</cp:revision>
  <dcterms:created xsi:type="dcterms:W3CDTF">2024-03-10T22:24:33Z</dcterms:created>
  <dcterms:modified xsi:type="dcterms:W3CDTF">2024-03-10T22:24:33Z</dcterms:modified>
  <dc:description>
1256天父世界
老市金楼婴·卖爱婴：
华卖家家菜</dc:description>
  <dc:subject>
1256tfsj
lsjly·may：
hmjjc</dc:subject>
  <cp:version>1.1</cp:version>
  <dc:language>zh-CN</dc:language>
  <cp:keywords>投影</cp:keywords>
  <cp:category>投影</cp:category>
  <cp:contentStatus>索引完成</cp:contentStatus>
</cp:coreProperties>
</file>