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275A7-7537-8A66-7D1A-2B339A0E8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9EB257-8F70-B8FF-00DC-3BF6DC138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25398-90B7-2C3D-891C-02BE5AAE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E047E-D53A-8B55-870C-8691984F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5FC2B-3102-7A83-2D67-E6933F21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38383-C738-891A-E7E2-AFF68D9C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FF6D54-C85E-16DA-084F-E90B2673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A5643-A67C-DB9E-582C-9FD908D5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048C3-637C-261C-837B-4B4E2308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FA333-5578-2731-5547-D1284959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7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E0641-8C87-C83D-A4B6-139A8266F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A8B7B9-0B22-5EFD-3192-BD9AA4345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A700A-A551-812B-88CD-71725155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62E8E-F022-323C-8495-BADF67EF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909F-A677-1060-A8A8-0D221766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CFF77-A559-FE0F-3E4A-FB7B6523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61625-6F2D-2FFF-DDD3-05CB8BEA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9AA4D-B6BC-D742-F5AD-4E6CEA60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8FA45-B278-AFB5-802E-780DAB8F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8AC30-07F3-D146-5D6B-3CFBCE20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AC95E-A679-4869-DD43-C2895647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DA698-123C-3223-6A0C-3AB2B7B90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4C59E3-7F0C-2773-3865-AE70B209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250F0-CD26-C7E1-3054-BB2DBC73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19DDF-5583-4A07-DA32-5D5C13F9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6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FC030-D0C6-3BF9-F852-EFBAD751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60849-27F1-3947-8435-CADA3463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0ED87F-4930-EF0A-F323-634DB7445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C1FB0-7FB2-9010-5DCB-48904FDA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C292B-9132-43FF-ECBC-AAFB71A3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A720E-51AC-9F20-6C2F-0AC2A0A9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41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38B42-17D2-1950-D2BA-569BA89D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288C49-FEC8-609C-E706-04A689191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D5D96-3360-F5D1-C838-C9B0EA37D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3C80AB-288A-2E62-D843-928525137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9C0EF8-2F37-7C36-15CC-B6CCC1EC5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D7955F-CE43-4DA3-D59E-A88F7AE5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EA014F-4A43-23E7-A09C-5FE19FD1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75776A-EB97-B5D7-4412-910C6DBC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04DFF-1CCC-D3C0-A9AA-D44F6D70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5EE84D-67A1-7D77-9F94-CFF9A08B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3D6685-232F-C987-73A7-D85CF08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82A653-3CEA-A0E2-66F8-CCD278DD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4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5B9707-4C61-47B0-EE7E-BF9BCAF3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152C9D-AB41-FA60-98FB-B1A48A35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EE528-E585-FBCD-EA0B-798D3BA8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5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66BF7-A134-CD05-1C02-BA88D1CE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91A12-1BD9-055D-0CBA-4380FBE9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4001B9-48A4-03BB-8B0B-4D2B9C334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EBAC3-BE71-7E82-583F-7D92D8C6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BA9C7-AC17-7C25-3F90-2079B969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5B42-F543-5B41-A583-48DA4ED9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065C6-167C-74C0-8E58-E37DC002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AD52A3-0833-28ED-BE89-29C58C67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2D654-C44E-48A5-7FFA-5D57E72A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75837-F5E8-B861-7875-55D58461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9DC03-B544-9FDA-B298-4732266D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9002E-2151-7BDB-9D97-A790E01D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339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2B9AB6-C5B5-B9D5-FD13-EFD8470C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4A2C6-A90B-6E04-AE80-017A6FD1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D1216-F238-8B09-1D5D-FB5D17172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0055-7E9A-4348-BA9B-1481B27B570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7968E-3A8B-65CE-B60C-37CE366F2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FFAA2-F045-329E-A443-E521D5894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3DE58-2B02-4D7A-B0E7-4AD0EE5419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70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194" name="Picture 2" descr="12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1257.小羊之歌</dc:title>
  <dc:creator>Yihao Zhuo</dc:creator>
  <cp:lastModifiedBy>Yihao Zhuo</cp:lastModifiedBy>
  <cp:revision>1</cp:revision>
  <dcterms:created xsi:type="dcterms:W3CDTF">2024-03-10T22:24:37Z</dcterms:created>
  <dcterms:modified xsi:type="dcterms:W3CDTF">2024-03-10T22:24:37Z</dcterms:modified>
  <dc:description>
1257小羊之歌
小羊小羊，你在十么地方2小羊小羊，我找你好久
为你我受万般浪难痛苦，听见我声音，快回来吧</dc:description>
  <dc:subject>
1257xyzg
xyxy，nzsmdf2xyxy，wznhj
wnwswblntk，tjwsy，khlb</dc:subject>
  <cp:version>1.1</cp:version>
  <dc:language>zh-CN</dc:language>
  <cp:keywords>投影</cp:keywords>
  <cp:category>投影</cp:category>
  <cp:contentStatus>索引完成</cp:contentStatus>
</cp:coreProperties>
</file>