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22D7C-53AC-8F0A-09A2-225A5F5C1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1AFD0A-DF02-0C41-4E2C-AB6A2F8BF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D81FF-A1C4-1CBD-AE15-05827C6C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AB455-0D0A-3929-1EF9-E4F1CA6E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3632C-1BCA-4E0A-F60D-65F03540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9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1F683-BEE0-7D97-890D-863DF7E1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EA86FB-70F4-15D2-4396-3F2EE8C25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7F486-A9E4-7F03-2D58-7BF57CC7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5B6BD-DED2-8A83-4B49-94A58B96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4D5B2-3ED8-13DE-ECAC-04DC6C7A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6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F49ADF-8C3E-8A89-232E-0FFA7F6AF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E66628-E0B8-A8EE-2F7C-EE69CC84E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5469A-0F1F-234C-8ADC-D1E4B497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3526A-6BE8-5C2D-B2B0-5884C7DE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67B46-271D-A731-B559-DF5ACCAB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4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EFD0F-5CC2-957B-1F89-DF1D49D4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7285A-F82F-978A-5253-05AC771A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A47DF-A6C1-1CD3-E412-2091E079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309C8-5632-0D9C-A3E4-E3EE5E47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2CA1E-4B4D-1878-0C36-C4DED90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AB798-7936-E6CC-58C3-69BF64C6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363784-91D9-96BE-4C0A-FCA34BD1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EBC98-D461-228F-7021-59F582EA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273BA-C613-4568-89F0-4F36F221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BAF36-F523-9FEC-6B92-FBED27E0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39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4EF7D-E7BB-B32E-3C4C-A754253B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F13F1-A09C-6A49-CA99-51411D0B2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964943-F027-A964-81F8-910F9086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5B4712-BE27-E554-884E-8CF7B92E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72748-CFE5-73F0-7E46-63FD7342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C1954-39AD-EB3F-D233-6B5FC040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4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30FE2-F907-BFFE-E571-786F7A10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1E8432-2BCA-E945-C344-D2C6F389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D41F0-EBF3-608D-BC53-6349E5EAF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1A7D48-BCE4-B30D-AF55-31B9580D9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D5753B-E208-B558-ED64-2FC0E1109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5F08AD-D144-EB69-6999-762E568A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FDA00B-6802-0807-AE84-F7ADEE71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9B64BE-D523-D0F8-7ABE-A679A804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97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C1D7B-2B2B-77F7-ABF6-934E6529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991E1B-B58D-65DB-DCE2-CB95B4D7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6DDABA-2A7B-DB77-D1A6-6A9BEED9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7F006B-54C8-DF90-CEE9-FA9DA21F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8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F73A7C-A31F-D1B7-C5A1-25D763B9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3BB5A7-9879-4542-F499-C22F9B4D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C45858-8E8D-38DD-B682-7376BD18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4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DB8D9-47ED-B06F-FF43-02C9F586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9AD36-2C38-3A4F-4335-6907FFAE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42D866-922F-59D0-E75F-50BD1284B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999E5-8076-AC63-1211-6328BB3B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2C0098-E2C8-0248-A109-3F3A2479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08FEC5-BBC9-0646-CCDE-ABC70A9E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1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9BC6B-0C59-7C9C-CC49-09B6CAD5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901AEF-01E9-BDA6-CF1A-45C0EDA05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29B55D-3AD8-7A89-0EEB-DB92FFF9C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ED2874-52DE-999B-14C1-69C6CAB2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AA5CD-956D-C7AB-80CB-742B8FDA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C501C-3810-0509-2F44-754B23DC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F2E45B-F49B-3F70-13CF-B3FE3774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003C32-3520-28BF-B67F-70EED934D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D35C4-0979-F802-C8C3-4BF5FC623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EB4D9-D18F-F98D-0E07-B7DE1435D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46EB8-B402-BA49-3100-83DE0F725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6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9218" name="Picture 2" descr="12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1258.我要传讲耶稣</dc:title>
  <dc:creator>Yihao Zhuo</dc:creator>
  <cp:lastModifiedBy>Yihao Zhuo</cp:lastModifiedBy>
  <cp:revision>1</cp:revision>
  <dcterms:created xsi:type="dcterms:W3CDTF">2024-03-10T22:24:41Z</dcterms:created>
  <dcterms:modified xsi:type="dcterms:W3CDTF">2024-03-10T22:24:41Z</dcterms:modified>
  <dc:description>
1258我要传讲印稣故事
我要传讲耶稣的故事要述说耶稣的大爱
就让众孩童涌出歌声让我们爱耶稣</dc:description>
  <dc:subject>
1258wycjysgs
wycjysdgsyssysdda
jrzhtycgsrwmays</dc:subject>
  <cp:version>1.1</cp:version>
  <dc:language>zh-CN</dc:language>
  <cp:keywords>投影</cp:keywords>
  <cp:category>投影</cp:category>
  <cp:contentStatus>索引完成</cp:contentStatus>
</cp:coreProperties>
</file>