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40B3-600F-0A55-0EC6-B241B138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F7C23-42BB-36F0-2C83-84A130610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14A76-5DC2-26DB-D943-DEEEEF8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512B0-4357-6AA0-46E0-6D7D5CC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E1950-57D0-C0B8-F0F2-2937B14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CD15-47D9-46DE-4887-C1667B48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D3914-D836-82AB-6CC4-6B62D8D8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0732-7D32-7C8E-B9FC-420A540F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1FED0-F9A8-77CC-066A-3A5DC318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F701-7537-811D-D148-159ED107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F2056-FB42-171E-2F9E-A6CA1901D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EF492-C3EB-FF32-C2B4-74D68EA13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60E23-761C-39D2-0F4D-9B25267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4A37-5087-4742-2401-FA11230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AA88A-F99E-1058-1528-F93C0CE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2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D542-C802-F3A0-3A84-E393FF3E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19323-916F-1FB2-3CA4-B4623235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AA1C8-9C3E-FD6B-22EE-AAFCC28F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78AD4-FBD2-352C-D394-D2BF1A62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32891-720F-25CD-532F-854E0A66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34BD-9D46-4D69-5D77-A195970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BA15C-2C7E-17FB-855F-942A0B02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5FA04-25C8-AB70-046C-F468C15F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A5562-8809-DACF-319E-0BFDF9AB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E3D15-C515-A6D8-2336-E4DABD9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B07A-A507-A91A-6094-4A039E8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57FAE-84A3-9D46-C597-41B0AF7B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9F191-B6E1-0E11-B7CB-0220CB3C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788EB-8709-9567-FB89-1DA9615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653A5-5576-E93B-2A9E-43A7895C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433B-EDF1-4F37-ED62-D72ABC0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0A58-3151-0EDC-C1E9-CEA25216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E4593-93CE-F564-78F1-F9E50C13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8EF14-EB9F-278D-BD92-B6CEEE8D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7393A-F0D6-7C1A-A577-AAEFE03B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3AAD5-D6F4-5A0E-7BAE-F4ECBADCF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230493-C96E-2AC0-0285-3D5AF3A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656167-19FB-6442-168F-DE00C836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2D543-71E8-5C38-199E-D497166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52CC-113C-14F6-0C48-CB93D82D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0BA2F-B90E-A27A-D492-E70A94FD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D61A21-11D5-8727-CEEB-552C84B5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3AF37-189D-4E94-3675-F6EDBAC5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EE7DA-B757-17A8-929D-B79CA06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B82D2-C996-76D9-E8EB-CA69E90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E0DD5-59F2-BD0C-23B2-280A7E55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1EE35-5789-93BF-3D34-C18EEB36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4C95A-1023-AA55-AEE4-EE846E1C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66352-0047-D6F5-14E3-E7A6B09E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023D8-D11D-1EEB-E3BC-DAC33011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1C4AA-17F6-127F-5073-628A35D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7FBA0-4869-96D0-E131-8DC9061D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8B11-2A46-0DA0-90F3-4BF592F7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6E92B-4EA9-22B5-6000-D51B76DF5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8D66-AE29-7418-57A2-D88CF39D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34FA3-F126-5EF0-1A50-DD3022C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888E9-2D65-8869-E669-2A27E10D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6F1D4-5EE1-0490-1F54-F1068201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00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EE89D2-C213-1EAD-8033-DC24BB60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EF7A1-FAAF-B195-202C-D1E90EAE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C41F-6845-DC17-223F-5F362FF26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49CC6-0BC9-854E-34FF-FA3D1506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5E20D-7300-41D2-049C-0A0872314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 descr="1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1260.我愿做个好小</dc:title>
  <dc:creator>Yihao Zhuo</dc:creator>
  <cp:lastModifiedBy>Yihao Zhuo</cp:lastModifiedBy>
  <cp:revision>1</cp:revision>
  <dcterms:created xsi:type="dcterms:W3CDTF">2024-03-10T22:24:50Z</dcterms:created>
  <dcterms:modified xsi:type="dcterms:W3CDTF">2024-03-10T22:24:50Z</dcterms:modified>
  <dc:description>
1260我愿做个好小孩
我愿做个好小孩身体清洁精神爽快，
无论走到哪里使得人人爱使得人人爱
我愿做个好小孩诚实勇敢有过能改，
无论走到哪里使得人人爱使得人人爱</dc:description>
  <dc:subject>
1260wyzghxh
wyzghxhstqjjssk，
wlzdnlsdrrasdrra
wyzghxhcsygygng，
wlzdnlsdrrasdrra</dc:subject>
  <cp:version>1.1</cp:version>
  <dc:language>zh-CN</dc:language>
  <cp:keywords>投影</cp:keywords>
  <cp:category>投影</cp:category>
  <cp:contentStatus>索引完成</cp:contentStatus>
</cp:coreProperties>
</file>