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56311-A0B8-C5CE-8BD4-5CE7D8D5E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5DD0F3-6E44-2E05-5596-EB1A4D31C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B53CA-1DB8-C07B-07F1-E41E03DD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D37AC-49B9-E7F7-FFF9-4BA03688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34E45-D1DB-8E47-6369-9A1CA9A1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1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76D6-45D8-3E6E-C289-B8DA4258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F1100-6215-D8CB-6BAD-9B4EB9F88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20A71-A35E-28EA-FCFB-1795C8C0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85CFC-66C2-49E4-FE42-2D1982FE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7649C-5417-C30A-1177-0C265C26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843199-1F46-DBF3-3671-EEEFCF66D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E28367-A0DE-0BAF-8850-9E19D889F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1CF86-0439-1CFD-E494-4B1F68CF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1566E-9B2D-523F-C7B8-A46B841A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A33A4-3C4D-C8C0-2099-CF76991E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6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0DAC9-741A-714F-B0E3-5EFBFBFD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2A600-B0F4-5FBC-299D-BE26B6AB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EB6BE-F597-9A22-258E-2E947F55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118B3-D034-4A72-4DE9-0ED835D5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78728-D7B2-EBCC-C318-D888AADC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7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88836-F554-F048-8D3D-D6E8B6F3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91151-5969-6002-C424-E4BD31542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D87BB-8E67-688D-F1DC-EFE4AAAF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D4EC4-E599-57B1-9AD1-5241D69E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48502-C622-EEF1-1A4B-28A39F5F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0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FB4A9-23A3-F7C5-2660-7A9035DF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60905-C362-B5F1-990A-7BF565E74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636079-B362-63B2-57AC-C96889BAC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F80A6-1F27-6CFF-4FED-745CE6C2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C2777-64EA-8E67-39E4-71057A7C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12ACA-9EBF-796E-7245-B121DF00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3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7F66E-8D4F-6C05-A555-3EBF227D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65B28-4966-279C-787E-2FBEE2E04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05968E-F38C-D854-3414-BA3F6CDA1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40B100-9979-E601-F88B-8606F363A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703923-38FF-344A-936C-7FADDCC24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E7A2D0-A1B3-8C00-C372-007375C9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8E4AD6-891E-296B-F5A4-6797B813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7D8D5-8C1E-C242-BD29-0E60D871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6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B5E3B-A2C4-FD8A-9D04-EC0938F4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2BC8D6-BC98-069C-7A21-97E11D4A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316BF3-E4B6-670E-56C5-74942B01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EAADEA-E81D-EBCC-266B-993C07C6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3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67FC8E-140A-ED7E-E052-02AA7FB2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DF06D8-2894-36AB-56AC-F1A14221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83BA3E-514F-1BC3-7140-433F825F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5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83A5-3BCD-2C6B-59D1-E54C6C2B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5E332-DAA1-72A1-10E9-9A561FE7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5CF9FD-D705-5B06-D4B5-DF17DFB89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39A83-2974-A109-FA3F-6D2D898F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104B6-3EA9-8D54-36BA-5DAF6AB4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BBEEA-0CB3-0713-7628-A3B3D06C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0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399C4-1522-B471-3D2A-24D5EFD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A64FA1-063C-3D9F-E7F7-E2F930B46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C6B5F-C00F-B9D5-DB16-1F5377696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255215-5411-EC39-FBA1-3EB42560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E3F6F-DCCA-59AA-196D-848E07BE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D596A-9B97-7C22-CCD1-6E4BE44A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347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940BE3-2D58-120C-63BD-031CD31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31797-4D32-FE34-36B9-4A519BF61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6D043-38F8-0262-1DEC-75D1B708A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91248-6047-7231-E1BB-58AC2E4E3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1B823-2BAF-BC92-D1AD-B9DCABD46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11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3314" name="Picture 2" descr="12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1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1262.主日学校歌</dc:title>
  <dc:creator>Yihao Zhuo</dc:creator>
  <cp:lastModifiedBy>Yihao Zhuo</cp:lastModifiedBy>
  <cp:revision>1</cp:revision>
  <dcterms:created xsi:type="dcterms:W3CDTF">2024-03-10T22:24:58Z</dcterms:created>
  <dcterms:modified xsi:type="dcterms:W3CDTF">2024-03-10T22:24:58Z</dcterms:modified>
  <dc:description>
1262主日学校歌
1主日学校，主日学校，是我们儿童大家庭，
2主日学校，主日学校，是我们儿童大本营，
1敬爱天父同胞相亲快乐团契得新生命
2得人如鱼努力前进虔诚奉献做主精兵
学习圣经赞美不停儿童爱主教会复兴
我主命令乐意遵行，一生一世荣耀主名</dc:description>
  <dc:subject>
1262zrxxg
1zrxx，zrxx，swmetdjt，
2zrxx，zrxx，swmetdby，
1jatftbxqkltqdxsm
2drrynlqjqcfxzzjb
xxsjzmbtetazjhfx
wzmllyzx，ysysryzm</dc:subject>
  <cp:version>1.1</cp:version>
  <dc:language>zh-CN</dc:language>
  <cp:keywords>投影</cp:keywords>
  <cp:category>投影</cp:category>
  <cp:contentStatus>索引完成</cp:contentStatus>
</cp:coreProperties>
</file>